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0" r:id="rId4"/>
  </p:sldMasterIdLst>
  <p:notesMasterIdLst>
    <p:notesMasterId r:id="rId12"/>
  </p:notesMasterIdLst>
  <p:sldIdLst>
    <p:sldId id="361" r:id="rId5"/>
    <p:sldId id="438" r:id="rId6"/>
    <p:sldId id="437" r:id="rId7"/>
    <p:sldId id="439" r:id="rId8"/>
    <p:sldId id="440" r:id="rId9"/>
    <p:sldId id="466" r:id="rId10"/>
    <p:sldId id="465" r:id="rId11"/>
  </p:sldIdLst>
  <p:sldSz cx="9144000" cy="5143500" type="screen16x9"/>
  <p:notesSz cx="6858000" cy="9144000"/>
  <p:embeddedFontLst>
    <p:embeddedFont>
      <p:font typeface="ＭＳ Ｐゴシック" panose="020B0600070205080204" pitchFamily="34" charset="-128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Webdings" panose="05030102010509060703" pitchFamily="18" charset="2"/>
      <p:regular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de-D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  <a:srgbClr val="DEDEDE"/>
    <a:srgbClr val="EAEAEA"/>
    <a:srgbClr val="008080"/>
    <a:srgbClr val="C20E1A"/>
    <a:srgbClr val="E9E9E9"/>
    <a:srgbClr val="001317"/>
    <a:srgbClr val="0E2F39"/>
    <a:srgbClr val="F8F8F8"/>
    <a:srgbClr val="2D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ABC381-1F05-EA48-83FF-0F9A3FD68CCB}" v="5" dt="2023-10-25T17:11:03.481"/>
    <p1510:client id="{7BFDCD11-C26D-6A41-99C8-DA9D12D9E898}" v="2" dt="2023-10-25T18:29:37.0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48" autoAdjust="0"/>
    <p:restoredTop sz="73900" autoAdjust="0"/>
  </p:normalViewPr>
  <p:slideViewPr>
    <p:cSldViewPr snapToGrid="0" showGuides="1">
      <p:cViewPr varScale="1">
        <p:scale>
          <a:sx n="87" d="100"/>
          <a:sy n="87" d="100"/>
        </p:scale>
        <p:origin x="40" y="76"/>
      </p:cViewPr>
      <p:guideLst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9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s Horvath" userId="91395830-cd99-44e7-a68d-aee8f4985913" providerId="ADAL" clId="{7BFDCD11-C26D-6A41-99C8-DA9D12D9E898}"/>
    <pc:docChg chg="custSel delSld modSld">
      <pc:chgData name="Luis Horvath" userId="91395830-cd99-44e7-a68d-aee8f4985913" providerId="ADAL" clId="{7BFDCD11-C26D-6A41-99C8-DA9D12D9E898}" dt="2023-10-26T11:42:20.345" v="42" actId="20577"/>
      <pc:docMkLst>
        <pc:docMk/>
      </pc:docMkLst>
      <pc:sldChg chg="modNotesTx">
        <pc:chgData name="Luis Horvath" userId="91395830-cd99-44e7-a68d-aee8f4985913" providerId="ADAL" clId="{7BFDCD11-C26D-6A41-99C8-DA9D12D9E898}" dt="2023-10-26T11:42:20.345" v="42" actId="20577"/>
        <pc:sldMkLst>
          <pc:docMk/>
          <pc:sldMk cId="1829768940" sldId="361"/>
        </pc:sldMkLst>
      </pc:sldChg>
      <pc:sldChg chg="addSp modSp mod">
        <pc:chgData name="Luis Horvath" userId="91395830-cd99-44e7-a68d-aee8f4985913" providerId="ADAL" clId="{7BFDCD11-C26D-6A41-99C8-DA9D12D9E898}" dt="2023-10-25T18:29:56.671" v="39" actId="1076"/>
        <pc:sldMkLst>
          <pc:docMk/>
          <pc:sldMk cId="1266741538" sldId="439"/>
        </pc:sldMkLst>
        <pc:spChg chg="mod">
          <ac:chgData name="Luis Horvath" userId="91395830-cd99-44e7-a68d-aee8f4985913" providerId="ADAL" clId="{7BFDCD11-C26D-6A41-99C8-DA9D12D9E898}" dt="2023-10-25T18:29:34.279" v="2" actId="20577"/>
          <ac:spMkLst>
            <pc:docMk/>
            <pc:sldMk cId="1266741538" sldId="439"/>
            <ac:spMk id="3" creationId="{EFF6D238-08DF-19F4-A4A7-F746554ABEA6}"/>
          </ac:spMkLst>
        </pc:spChg>
        <pc:spChg chg="add mod">
          <ac:chgData name="Luis Horvath" userId="91395830-cd99-44e7-a68d-aee8f4985913" providerId="ADAL" clId="{7BFDCD11-C26D-6A41-99C8-DA9D12D9E898}" dt="2023-10-25T18:29:56.671" v="39" actId="1076"/>
          <ac:spMkLst>
            <pc:docMk/>
            <pc:sldMk cId="1266741538" sldId="439"/>
            <ac:spMk id="5" creationId="{4E9FD6DE-75A8-5A63-9199-BFACA3DD6335}"/>
          </ac:spMkLst>
        </pc:spChg>
      </pc:sldChg>
      <pc:sldChg chg="del mod modShow">
        <pc:chgData name="Luis Horvath" userId="91395830-cd99-44e7-a68d-aee8f4985913" providerId="ADAL" clId="{7BFDCD11-C26D-6A41-99C8-DA9D12D9E898}" dt="2023-10-26T11:40:29.638" v="40" actId="2696"/>
        <pc:sldMkLst>
          <pc:docMk/>
          <pc:sldMk cId="3393880022" sldId="464"/>
        </pc:sldMkLst>
      </pc:sldChg>
      <pc:sldChg chg="del mod modShow">
        <pc:chgData name="Luis Horvath" userId="91395830-cd99-44e7-a68d-aee8f4985913" providerId="ADAL" clId="{7BFDCD11-C26D-6A41-99C8-DA9D12D9E898}" dt="2023-10-26T11:40:31.466" v="41" actId="2696"/>
        <pc:sldMkLst>
          <pc:docMk/>
          <pc:sldMk cId="4278201357" sldId="467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6F4FE1A-06AE-49A6-AE68-372774E32C65}" type="datetimeFigureOut">
              <a:rPr lang="de-DE" smtClean="0"/>
              <a:pPr/>
              <a:t>26.10.2023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AC5C72BE-6BA6-45A9-82E8-3E37A3BED3C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8024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C72BE-6BA6-45A9-82E8-3E37A3BED3CC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9137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Empezamos con Barcelona, recientemente hemos alcanzado el pico de 25.47 Gigas, desde prinicpios de este año hemos casi duplicado el tráfico</a:t>
            </a:r>
          </a:p>
          <a:p>
            <a:r>
              <a:rPr lang="en-ES" dirty="0"/>
              <a:t>Tenemos 41 ASNs activos estas rutas y esta cantidad de rutas de ipv4 e ipv6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C72BE-6BA6-45A9-82E8-3E37A3BED3CC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15479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Para madrid no ha habido cambios sustanciales, alcanzamos un pico de 1.25 TBs en abril de este año, hemos estado a puntito de conseguir el record, pero nos hemos quedado a las puertas, con 1.24 TBps recientemente.</a:t>
            </a:r>
          </a:p>
          <a:p>
            <a:r>
              <a:rPr lang="en-ES" dirty="0"/>
              <a:t>Tenemos 217 miembros conectados y estas rutas de ipv4 e ipv6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C72BE-6BA6-45A9-82E8-3E37A3BED3CC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3905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Ahora pasaremos a una actualización acerca de nuestro nuevo estándar de ópticas. </a:t>
            </a:r>
          </a:p>
          <a:p>
            <a:r>
              <a:rPr lang="en-ES" dirty="0"/>
              <a:t>En el pasado hemos utilizado las 100G LR4, que multiplexaban la señal en cuatro canales de luz de 25 Gbps para hacer los 100G</a:t>
            </a:r>
          </a:p>
          <a:p>
            <a:endParaRPr lang="en-ES" dirty="0"/>
          </a:p>
          <a:p>
            <a:r>
              <a:rPr lang="en-ES" dirty="0"/>
              <a:t>Hemos llegado a un acuerdo con nuestro partner FLEXOPTIX para introducir las 100G LR, que utilizan modulación por amplitud de pulsos pam4 para hacer los 100G utilizando un solo láser.</a:t>
            </a:r>
          </a:p>
          <a:p>
            <a:r>
              <a:rPr lang="en-ES" dirty="0"/>
              <a:t>Esto reduce aproximadamente el coste de las ópticas en un 40% según las estimaciones que tengo por aquí.</a:t>
            </a:r>
          </a:p>
          <a:p>
            <a:endParaRPr lang="en-ES" dirty="0"/>
          </a:p>
          <a:p>
            <a:r>
              <a:rPr lang="en-ES" dirty="0"/>
              <a:t>Este nuevo estándar está disponible en FRA para los nuevos contratos y los empezaremos a extender para otras localizaciones poco a poco, </a:t>
            </a:r>
          </a:p>
          <a:p>
            <a:r>
              <a:rPr lang="en-ES" dirty="0"/>
              <a:t>PERO no vamos a dejar de dar soporte al LR4, si tenéis algún tipo de conexión de este tipo lo mantendremos. Los futuros utilizarán el 100G LR</a:t>
            </a:r>
          </a:p>
          <a:p>
            <a:endParaRPr lang="en-ES" dirty="0"/>
          </a:p>
          <a:p>
            <a:r>
              <a:rPr lang="en-ES" dirty="0"/>
              <a:t>Si eres de los que tiene puertos de 100G contratados, pues hasta final del año puedes conseguir estas ópticas con un 10% de descuento hasta final de año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C72BE-6BA6-45A9-82E8-3E37A3BED3CC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3739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Tenemos nueva versión del IX API la 2.5.0 , qué qué es el IX API?</a:t>
            </a:r>
          </a:p>
          <a:p>
            <a:endParaRPr lang="en-ES" dirty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El IX API es </a:t>
            </a:r>
            <a:r>
              <a:rPr lang="en-GB" dirty="0" err="1"/>
              <a:t>una</a:t>
            </a:r>
            <a:r>
              <a:rPr lang="en-GB" dirty="0"/>
              <a:t> API </a:t>
            </a:r>
            <a:r>
              <a:rPr lang="en-GB" dirty="0" err="1"/>
              <a:t>creada</a:t>
            </a:r>
            <a:r>
              <a:rPr lang="en-GB" dirty="0"/>
              <a:t> </a:t>
            </a:r>
            <a:r>
              <a:rPr lang="en-GB" dirty="0" err="1"/>
              <a:t>por</a:t>
            </a:r>
            <a:r>
              <a:rPr lang="en-GB" dirty="0"/>
              <a:t> AMS-IX, DE-CIX y LINX para </a:t>
            </a:r>
            <a:r>
              <a:rPr lang="en-GB" dirty="0" err="1"/>
              <a:t>provisionar</a:t>
            </a:r>
            <a:r>
              <a:rPr lang="en-GB" dirty="0"/>
              <a:t> y </a:t>
            </a:r>
            <a:r>
              <a:rPr lang="en-GB" dirty="0" err="1"/>
              <a:t>automatizar</a:t>
            </a:r>
            <a:r>
              <a:rPr lang="en-GB" dirty="0"/>
              <a:t> multiples </a:t>
            </a:r>
            <a:r>
              <a:rPr lang="en-GB" dirty="0" err="1"/>
              <a:t>servicios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distintos</a:t>
            </a:r>
            <a:r>
              <a:rPr lang="en-GB" dirty="0"/>
              <a:t> IXPs. Podemos </a:t>
            </a:r>
            <a:r>
              <a:rPr lang="en-GB" dirty="0" err="1"/>
              <a:t>configurar</a:t>
            </a:r>
            <a:r>
              <a:rPr lang="en-GB" dirty="0"/>
              <a:t>, </a:t>
            </a:r>
            <a:r>
              <a:rPr lang="en-GB" dirty="0" err="1"/>
              <a:t>cambiar</a:t>
            </a:r>
            <a:r>
              <a:rPr lang="en-GB" dirty="0"/>
              <a:t> y </a:t>
            </a:r>
            <a:r>
              <a:rPr lang="en-GB" dirty="0" err="1"/>
              <a:t>cancelar</a:t>
            </a:r>
            <a:r>
              <a:rPr lang="en-GB" dirty="0"/>
              <a:t> </a:t>
            </a:r>
            <a:r>
              <a:rPr lang="en-GB" dirty="0" err="1"/>
              <a:t>servicios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cada</a:t>
            </a:r>
            <a:r>
              <a:rPr lang="en-GB" dirty="0"/>
              <a:t> uno de </a:t>
            </a:r>
            <a:r>
              <a:rPr lang="en-GB" dirty="0" err="1"/>
              <a:t>estos</a:t>
            </a:r>
            <a:r>
              <a:rPr lang="en-GB" dirty="0"/>
              <a:t> Exchanges de la </a:t>
            </a:r>
            <a:r>
              <a:rPr lang="en-GB" dirty="0" err="1"/>
              <a:t>misma</a:t>
            </a:r>
            <a:r>
              <a:rPr lang="en-GB" dirty="0"/>
              <a:t> </a:t>
            </a:r>
            <a:r>
              <a:rPr lang="en-GB" dirty="0" err="1"/>
              <a:t>manera</a:t>
            </a:r>
            <a:r>
              <a:rPr lang="en-GB" dirty="0"/>
              <a:t> </a:t>
            </a:r>
            <a:r>
              <a:rPr lang="en-GB" dirty="0" err="1"/>
              <a:t>usando</a:t>
            </a:r>
            <a:r>
              <a:rPr lang="en-GB" dirty="0"/>
              <a:t> la </a:t>
            </a:r>
            <a:r>
              <a:rPr lang="en-GB" dirty="0" err="1"/>
              <a:t>misma</a:t>
            </a:r>
            <a:r>
              <a:rPr lang="en-GB" dirty="0"/>
              <a:t> </a:t>
            </a:r>
            <a:r>
              <a:rPr lang="en-GB" dirty="0" err="1"/>
              <a:t>herramienta</a:t>
            </a:r>
            <a:r>
              <a:rPr lang="en-GB" dirty="0"/>
              <a:t>.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Se </a:t>
            </a:r>
            <a:r>
              <a:rPr lang="en-GB" dirty="0" err="1"/>
              <a:t>han</a:t>
            </a:r>
            <a:r>
              <a:rPr lang="en-GB" dirty="0"/>
              <a:t> </a:t>
            </a:r>
            <a:r>
              <a:rPr lang="en-GB" dirty="0" err="1"/>
              <a:t>incorporado</a:t>
            </a:r>
            <a:r>
              <a:rPr lang="en-GB" dirty="0"/>
              <a:t> </a:t>
            </a:r>
            <a:r>
              <a:rPr lang="en-GB" dirty="0" err="1"/>
              <a:t>nuevas</a:t>
            </a:r>
            <a:r>
              <a:rPr lang="en-GB" dirty="0"/>
              <a:t> </a:t>
            </a:r>
            <a:r>
              <a:rPr lang="en-GB" dirty="0" err="1"/>
              <a:t>funciones</a:t>
            </a:r>
            <a:r>
              <a:rPr lang="en-GB" dirty="0"/>
              <a:t> y </a:t>
            </a:r>
            <a:r>
              <a:rPr lang="en-GB" dirty="0" err="1"/>
              <a:t>corregido</a:t>
            </a:r>
            <a:r>
              <a:rPr lang="en-GB" dirty="0"/>
              <a:t> </a:t>
            </a:r>
            <a:r>
              <a:rPr lang="en-GB" dirty="0" err="1"/>
              <a:t>errores</a:t>
            </a:r>
            <a:r>
              <a:rPr lang="en-GB" dirty="0"/>
              <a:t>, para </a:t>
            </a:r>
            <a:r>
              <a:rPr lang="en-GB" dirty="0" err="1"/>
              <a:t>ver</a:t>
            </a:r>
            <a:r>
              <a:rPr lang="en-GB" dirty="0"/>
              <a:t> </a:t>
            </a:r>
            <a:r>
              <a:rPr lang="en-GB" dirty="0" err="1"/>
              <a:t>todos</a:t>
            </a:r>
            <a:r>
              <a:rPr lang="en-GB" dirty="0"/>
              <a:t> </a:t>
            </a:r>
            <a:r>
              <a:rPr lang="en-GB" dirty="0" err="1"/>
              <a:t>estos</a:t>
            </a:r>
            <a:r>
              <a:rPr lang="en-GB" dirty="0"/>
              <a:t> changelogs, </a:t>
            </a:r>
            <a:r>
              <a:rPr lang="en-GB" dirty="0" err="1"/>
              <a:t>podéis</a:t>
            </a:r>
            <a:r>
              <a:rPr lang="en-GB" dirty="0"/>
              <a:t> </a:t>
            </a:r>
            <a:r>
              <a:rPr lang="en-GB" dirty="0" err="1"/>
              <a:t>entrar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la </a:t>
            </a:r>
            <a:r>
              <a:rPr lang="en-GB" dirty="0" err="1"/>
              <a:t>página</a:t>
            </a:r>
            <a:r>
              <a:rPr lang="en-GB" dirty="0"/>
              <a:t> ix-</a:t>
            </a:r>
            <a:r>
              <a:rPr lang="en-GB" dirty="0" err="1"/>
              <a:t>api.net</a:t>
            </a:r>
            <a:endParaRPr lang="en-GB" dirty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Se ha </a:t>
            </a:r>
            <a:r>
              <a:rPr lang="en-GB" dirty="0" err="1"/>
              <a:t>actualizado</a:t>
            </a:r>
            <a:r>
              <a:rPr lang="en-GB" dirty="0"/>
              <a:t> la extension del Cloud Router, y se </a:t>
            </a:r>
            <a:r>
              <a:rPr lang="en-GB" dirty="0" err="1"/>
              <a:t>añaden</a:t>
            </a:r>
            <a:r>
              <a:rPr lang="en-GB" dirty="0"/>
              <a:t> </a:t>
            </a:r>
            <a:r>
              <a:rPr lang="en-GB" dirty="0" err="1"/>
              <a:t>más</a:t>
            </a:r>
            <a:r>
              <a:rPr lang="en-GB" dirty="0"/>
              <a:t> </a:t>
            </a:r>
            <a:r>
              <a:rPr lang="en-GB" dirty="0" err="1"/>
              <a:t>funcionalidades</a:t>
            </a:r>
            <a:r>
              <a:rPr lang="en-GB" dirty="0"/>
              <a:t> para </a:t>
            </a:r>
            <a:r>
              <a:rPr lang="en-GB" dirty="0" err="1"/>
              <a:t>dar</a:t>
            </a:r>
            <a:r>
              <a:rPr lang="en-GB" dirty="0"/>
              <a:t> </a:t>
            </a:r>
            <a:r>
              <a:rPr lang="en-GB" dirty="0" err="1"/>
              <a:t>transparencia</a:t>
            </a:r>
            <a:r>
              <a:rPr lang="en-GB" dirty="0"/>
              <a:t> y control a </a:t>
            </a:r>
            <a:r>
              <a:rPr lang="en-GB" dirty="0" err="1"/>
              <a:t>los</a:t>
            </a:r>
            <a:r>
              <a:rPr lang="en-GB" dirty="0"/>
              <a:t> </a:t>
            </a:r>
            <a:r>
              <a:rPr lang="en-GB" dirty="0" err="1"/>
              <a:t>productos</a:t>
            </a:r>
            <a:r>
              <a:rPr lang="en-GB" dirty="0"/>
              <a:t> de cloud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Por </a:t>
            </a:r>
            <a:r>
              <a:rPr lang="en-GB" dirty="0" err="1"/>
              <a:t>ejemplo</a:t>
            </a:r>
            <a:r>
              <a:rPr lang="en-GB" dirty="0"/>
              <a:t>, </a:t>
            </a:r>
            <a:r>
              <a:rPr lang="en-GB" dirty="0" err="1"/>
              <a:t>usando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ES" dirty="0"/>
              <a:t> Get list routes como bien lo indica, devuelve la lista de las rutas que están en producción para un CloudRouter</a:t>
            </a:r>
          </a:p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C72BE-6BA6-45A9-82E8-3E37A3BED3CC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6278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Hubo una reunión en Frankfurt entre AMSIX, LINX y DE-CIX para establecer el futuro roadmap del IX API.</a:t>
            </a:r>
          </a:p>
          <a:p>
            <a:endParaRPr lang="en-ES" dirty="0"/>
          </a:p>
          <a:p>
            <a:r>
              <a:rPr lang="en-ES" dirty="0"/>
              <a:t>Durante estos días se definieron nuevas funciones para implementar en el futuro roadmap como entregar datos estadísticos de la sesión de peering, la inclusión de información de capa 3 para los servicios de cloud y el mover la extensión del Cloud Router al core principal del IX API</a:t>
            </a:r>
          </a:p>
          <a:p>
            <a:endParaRPr lang="en-ES" dirty="0"/>
          </a:p>
          <a:p>
            <a:r>
              <a:rPr lang="en-GB" dirty="0"/>
              <a:t>https://</a:t>
            </a:r>
            <a:r>
              <a:rPr lang="en-GB" dirty="0" err="1"/>
              <a:t>gitlab.com</a:t>
            </a:r>
            <a:r>
              <a:rPr lang="en-GB" dirty="0"/>
              <a:t>/ix-</a:t>
            </a:r>
            <a:r>
              <a:rPr lang="en-GB" dirty="0" err="1"/>
              <a:t>api</a:t>
            </a:r>
            <a:r>
              <a:rPr lang="en-GB" dirty="0"/>
              <a:t>/ix-</a:t>
            </a:r>
            <a:r>
              <a:rPr lang="en-GB" dirty="0" err="1"/>
              <a:t>api</a:t>
            </a:r>
            <a:r>
              <a:rPr lang="en-GB" dirty="0"/>
              <a:t>-schema/-/wikis/Meeting-Notes/2023_10_11-IX-API-Meeting-Frankfurt</a:t>
            </a:r>
            <a:endParaRPr lang="en-ES" dirty="0"/>
          </a:p>
          <a:p>
            <a:endParaRPr lang="en-ES" dirty="0"/>
          </a:p>
          <a:p>
            <a:r>
              <a:rPr lang="en-ES" dirty="0"/>
              <a:t>Podéis ver en el gitlab del ix-api las notas de la reunión</a:t>
            </a:r>
          </a:p>
          <a:p>
            <a:endParaRPr lang="en-ES" dirty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 último tenemos del el </a:t>
            </a:r>
            <a:r>
              <a:rPr lang="es-E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Route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 </a:t>
            </a:r>
            <a:r>
              <a:rPr lang="es-E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support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fundation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una nueva versión del </a:t>
            </a:r>
            <a:r>
              <a:rPr lang="es-E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openbgpd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versión 8.3 con casi la misma calidad de </a:t>
            </a:r>
            <a:r>
              <a:rPr lang="es-E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bird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Podéis echarle un vistacillo y probarlo.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E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C72BE-6BA6-45A9-82E8-3E37A3BED3CC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7150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Hay alguna pregunta?, Si queréis me las comunicáis después y así podemos dar paso al siguiente IX,</a:t>
            </a:r>
          </a:p>
          <a:p>
            <a:endParaRPr lang="es-ES" dirty="0"/>
          </a:p>
          <a:p>
            <a:r>
              <a:rPr lang="es-ES" dirty="0"/>
              <a:t>Mañana hablaré del CloudRouter así como de las funcionalidades , para cualquier duda, al de la camiseta azul</a:t>
            </a: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C72BE-6BA6-45A9-82E8-3E37A3BED3CC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9160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A1A1E84B-20DC-F1E4-69D3-6F3AFB645D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Datumsplatzhalter 4">
            <a:extLst>
              <a:ext uri="{FF2B5EF4-FFF2-40B4-BE49-F238E27FC236}">
                <a16:creationId xmlns:a16="http://schemas.microsoft.com/office/drawing/2014/main" id="{BD25AD9F-9E88-4514-BB9A-7D6C156663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7CB54ED8-5817-4DBB-866C-42C5F2CB7A5E}" type="datetime1">
              <a:rPr lang="de-DE" smtClean="0"/>
              <a:t>26.10.2023</a:t>
            </a:fld>
            <a:endParaRPr lang="de-DE"/>
          </a:p>
        </p:txBody>
      </p:sp>
      <p:sp>
        <p:nvSpPr>
          <p:cNvPr id="11" name="Fußzeilenplatzhalter 5">
            <a:extLst>
              <a:ext uri="{FF2B5EF4-FFF2-40B4-BE49-F238E27FC236}">
                <a16:creationId xmlns:a16="http://schemas.microsoft.com/office/drawing/2014/main" id="{7882281A-9790-4284-8FD9-DFBA5B6E45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12" name="Foliennummernplatzhalter 6">
            <a:extLst>
              <a:ext uri="{FF2B5EF4-FFF2-40B4-BE49-F238E27FC236}">
                <a16:creationId xmlns:a16="http://schemas.microsoft.com/office/drawing/2014/main" id="{6598C315-E626-49FB-8A4D-5A6700B0D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647FE53D-33BC-4B85-8E71-8D54024C95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54654" y="4886316"/>
            <a:ext cx="719307" cy="147647"/>
          </a:xfrm>
          <a:prstGeom prst="rect">
            <a:avLst/>
          </a:prstGeom>
        </p:spPr>
      </p:pic>
      <p:sp>
        <p:nvSpPr>
          <p:cNvPr id="15" name="Titel 14"/>
          <p:cNvSpPr>
            <a:spLocks noGrp="1"/>
          </p:cNvSpPr>
          <p:nvPr>
            <p:ph type="title"/>
          </p:nvPr>
        </p:nvSpPr>
        <p:spPr>
          <a:xfrm>
            <a:off x="648621" y="2036763"/>
            <a:ext cx="4405979" cy="534987"/>
          </a:xfrm>
          <a:noFill/>
          <a:ln>
            <a:noFill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lang="de-DE" sz="3200" dirty="0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4" name="Textplatzhalter 4">
            <a:extLst>
              <a:ext uri="{FF2B5EF4-FFF2-40B4-BE49-F238E27FC236}">
                <a16:creationId xmlns:a16="http://schemas.microsoft.com/office/drawing/2014/main" id="{B7129503-511B-4569-8A34-F89F821683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621" y="2918279"/>
            <a:ext cx="4405979" cy="215444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/>
            </a:lvl2pPr>
          </a:lstStyle>
          <a:p>
            <a:pPr lvl="0"/>
            <a:r>
              <a:rPr lang="de-DE" dirty="0"/>
              <a:t>Name | Position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65218B0-229B-9CA8-79B4-6F56C6C3802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54654" y="4886316"/>
            <a:ext cx="719307" cy="147647"/>
          </a:xfrm>
          <a:prstGeom prst="rect">
            <a:avLst/>
          </a:prstGeo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34D48B27-271E-B230-707E-70A34E6D364D}"/>
              </a:ext>
            </a:extLst>
          </p:cNvPr>
          <p:cNvGrpSpPr>
            <a:grpSpLocks/>
          </p:cNvGrpSpPr>
          <p:nvPr userDrawn="1"/>
        </p:nvGrpSpPr>
        <p:grpSpPr>
          <a:xfrm>
            <a:off x="668587" y="4079904"/>
            <a:ext cx="798264" cy="729741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9C20D438-C7EB-43EA-B392-CB60761B7928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A9BA1A75-F829-EC20-331B-1E5595988CA4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969189400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blue - change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13">
            <a:extLst>
              <a:ext uri="{FF2B5EF4-FFF2-40B4-BE49-F238E27FC236}">
                <a16:creationId xmlns:a16="http://schemas.microsoft.com/office/drawing/2014/main" id="{9E508D00-C8A8-458B-8BB0-72527292988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0" y="0"/>
            <a:ext cx="9144000" cy="4888705"/>
          </a:xfrm>
          <a:custGeom>
            <a:avLst/>
            <a:gdLst>
              <a:gd name="connsiteX0" fmla="*/ 246362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7089 w 9144000"/>
              <a:gd name="connsiteY5" fmla="*/ 4589131 h 4888705"/>
              <a:gd name="connsiteX6" fmla="*/ 294963 w 9144000"/>
              <a:gd name="connsiteY6" fmla="*/ 4606097 h 4888705"/>
              <a:gd name="connsiteX7" fmla="*/ 289186 w 9144000"/>
              <a:gd name="connsiteY7" fmla="*/ 4618575 h 4888705"/>
              <a:gd name="connsiteX8" fmla="*/ 280316 w 9144000"/>
              <a:gd name="connsiteY8" fmla="*/ 4624309 h 4888705"/>
              <a:gd name="connsiteX9" fmla="*/ 266443 w 9144000"/>
              <a:gd name="connsiteY9" fmla="*/ 4626221 h 4888705"/>
              <a:gd name="connsiteX10" fmla="*/ 246362 w 9144000"/>
              <a:gd name="connsiteY10" fmla="*/ 4626221 h 4888705"/>
              <a:gd name="connsiteX11" fmla="*/ 520057 w 9144000"/>
              <a:gd name="connsiteY11" fmla="*/ 4531338 h 4888705"/>
              <a:gd name="connsiteX12" fmla="*/ 501244 w 9144000"/>
              <a:gd name="connsiteY12" fmla="*/ 4533099 h 4888705"/>
              <a:gd name="connsiteX13" fmla="*/ 484192 w 9144000"/>
              <a:gd name="connsiteY13" fmla="*/ 4541303 h 4888705"/>
              <a:gd name="connsiteX14" fmla="*/ 470747 w 9144000"/>
              <a:gd name="connsiteY14" fmla="*/ 4560525 h 4888705"/>
              <a:gd name="connsiteX15" fmla="*/ 466925 w 9144000"/>
              <a:gd name="connsiteY15" fmla="*/ 4578285 h 4888705"/>
              <a:gd name="connsiteX16" fmla="*/ 480841 w 9144000"/>
              <a:gd name="connsiteY16" fmla="*/ 4578285 h 4888705"/>
              <a:gd name="connsiteX17" fmla="*/ 480841 w 9144000"/>
              <a:gd name="connsiteY17" fmla="*/ 4599848 h 4888705"/>
              <a:gd name="connsiteX18" fmla="*/ 466925 w 9144000"/>
              <a:gd name="connsiteY18" fmla="*/ 4599848 h 4888705"/>
              <a:gd name="connsiteX19" fmla="*/ 470747 w 9144000"/>
              <a:gd name="connsiteY19" fmla="*/ 4617609 h 4888705"/>
              <a:gd name="connsiteX20" fmla="*/ 484192 w 9144000"/>
              <a:gd name="connsiteY20" fmla="*/ 4636830 h 4888705"/>
              <a:gd name="connsiteX21" fmla="*/ 501244 w 9144000"/>
              <a:gd name="connsiteY21" fmla="*/ 4645034 h 4888705"/>
              <a:gd name="connsiteX22" fmla="*/ 520057 w 9144000"/>
              <a:gd name="connsiteY22" fmla="*/ 4646795 h 4888705"/>
              <a:gd name="connsiteX23" fmla="*/ 555579 w 9144000"/>
              <a:gd name="connsiteY23" fmla="*/ 4646795 h 4888705"/>
              <a:gd name="connsiteX24" fmla="*/ 555579 w 9144000"/>
              <a:gd name="connsiteY24" fmla="*/ 4627015 h 4888705"/>
              <a:gd name="connsiteX25" fmla="*/ 519714 w 9144000"/>
              <a:gd name="connsiteY25" fmla="*/ 4627015 h 4888705"/>
              <a:gd name="connsiteX26" fmla="*/ 516750 w 9144000"/>
              <a:gd name="connsiteY26" fmla="*/ 4626779 h 4888705"/>
              <a:gd name="connsiteX27" fmla="*/ 498581 w 9144000"/>
              <a:gd name="connsiteY27" fmla="*/ 4615440 h 4888705"/>
              <a:gd name="connsiteX28" fmla="*/ 492976 w 9144000"/>
              <a:gd name="connsiteY28" fmla="*/ 4589067 h 4888705"/>
              <a:gd name="connsiteX29" fmla="*/ 498581 w 9144000"/>
              <a:gd name="connsiteY29" fmla="*/ 4562694 h 4888705"/>
              <a:gd name="connsiteX30" fmla="*/ 516750 w 9144000"/>
              <a:gd name="connsiteY30" fmla="*/ 4551354 h 4888705"/>
              <a:gd name="connsiteX31" fmla="*/ 519714 w 9144000"/>
              <a:gd name="connsiteY31" fmla="*/ 4551118 h 4888705"/>
              <a:gd name="connsiteX32" fmla="*/ 555579 w 9144000"/>
              <a:gd name="connsiteY32" fmla="*/ 4551118 h 4888705"/>
              <a:gd name="connsiteX33" fmla="*/ 555579 w 9144000"/>
              <a:gd name="connsiteY33" fmla="*/ 4531338 h 4888705"/>
              <a:gd name="connsiteX34" fmla="*/ 614639 w 9144000"/>
              <a:gd name="connsiteY34" fmla="*/ 4531317 h 4888705"/>
              <a:gd name="connsiteX35" fmla="*/ 653275 w 9144000"/>
              <a:gd name="connsiteY35" fmla="*/ 4589067 h 4888705"/>
              <a:gd name="connsiteX36" fmla="*/ 614639 w 9144000"/>
              <a:gd name="connsiteY36" fmla="*/ 4646816 h 4888705"/>
              <a:gd name="connsiteX37" fmla="*/ 645222 w 9144000"/>
              <a:gd name="connsiteY37" fmla="*/ 4646816 h 4888705"/>
              <a:gd name="connsiteX38" fmla="*/ 668287 w 9144000"/>
              <a:gd name="connsiteY38" fmla="*/ 4611058 h 4888705"/>
              <a:gd name="connsiteX39" fmla="*/ 691332 w 9144000"/>
              <a:gd name="connsiteY39" fmla="*/ 4646816 h 4888705"/>
              <a:gd name="connsiteX40" fmla="*/ 721892 w 9144000"/>
              <a:gd name="connsiteY40" fmla="*/ 4646816 h 4888705"/>
              <a:gd name="connsiteX41" fmla="*/ 683278 w 9144000"/>
              <a:gd name="connsiteY41" fmla="*/ 4589067 h 4888705"/>
              <a:gd name="connsiteX42" fmla="*/ 721892 w 9144000"/>
              <a:gd name="connsiteY42" fmla="*/ 4531317 h 4888705"/>
              <a:gd name="connsiteX43" fmla="*/ 691332 w 9144000"/>
              <a:gd name="connsiteY43" fmla="*/ 4531317 h 4888705"/>
              <a:gd name="connsiteX44" fmla="*/ 668287 w 9144000"/>
              <a:gd name="connsiteY44" fmla="*/ 4567096 h 4888705"/>
              <a:gd name="connsiteX45" fmla="*/ 645222 w 9144000"/>
              <a:gd name="connsiteY45" fmla="*/ 4531317 h 4888705"/>
              <a:gd name="connsiteX46" fmla="*/ 574607 w 9144000"/>
              <a:gd name="connsiteY46" fmla="*/ 4531317 h 4888705"/>
              <a:gd name="connsiteX47" fmla="*/ 574607 w 9144000"/>
              <a:gd name="connsiteY47" fmla="*/ 4646816 h 4888705"/>
              <a:gd name="connsiteX48" fmla="*/ 599907 w 9144000"/>
              <a:gd name="connsiteY48" fmla="*/ 4646816 h 4888705"/>
              <a:gd name="connsiteX49" fmla="*/ 599907 w 9144000"/>
              <a:gd name="connsiteY49" fmla="*/ 4531317 h 4888705"/>
              <a:gd name="connsiteX50" fmla="*/ 392015 w 9144000"/>
              <a:gd name="connsiteY50" fmla="*/ 4531317 h 4888705"/>
              <a:gd name="connsiteX51" fmla="*/ 359392 w 9144000"/>
              <a:gd name="connsiteY51" fmla="*/ 4538898 h 4888705"/>
              <a:gd name="connsiteX52" fmla="*/ 341674 w 9144000"/>
              <a:gd name="connsiteY52" fmla="*/ 4563810 h 4888705"/>
              <a:gd name="connsiteX53" fmla="*/ 338539 w 9144000"/>
              <a:gd name="connsiteY53" fmla="*/ 4583762 h 4888705"/>
              <a:gd name="connsiteX54" fmla="*/ 338474 w 9144000"/>
              <a:gd name="connsiteY54" fmla="*/ 4589067 h 4888705"/>
              <a:gd name="connsiteX55" fmla="*/ 338539 w 9144000"/>
              <a:gd name="connsiteY55" fmla="*/ 4594371 h 4888705"/>
              <a:gd name="connsiteX56" fmla="*/ 347108 w 9144000"/>
              <a:gd name="connsiteY56" fmla="*/ 4626801 h 4888705"/>
              <a:gd name="connsiteX57" fmla="*/ 372063 w 9144000"/>
              <a:gd name="connsiteY57" fmla="*/ 4644798 h 4888705"/>
              <a:gd name="connsiteX58" fmla="*/ 391994 w 9144000"/>
              <a:gd name="connsiteY58" fmla="*/ 4646795 h 4888705"/>
              <a:gd name="connsiteX59" fmla="*/ 424466 w 9144000"/>
              <a:gd name="connsiteY59" fmla="*/ 4646795 h 4888705"/>
              <a:gd name="connsiteX60" fmla="*/ 424466 w 9144000"/>
              <a:gd name="connsiteY60" fmla="*/ 4626693 h 4888705"/>
              <a:gd name="connsiteX61" fmla="*/ 393110 w 9144000"/>
              <a:gd name="connsiteY61" fmla="*/ 4626693 h 4888705"/>
              <a:gd name="connsiteX62" fmla="*/ 373631 w 9144000"/>
              <a:gd name="connsiteY62" fmla="*/ 4619907 h 4888705"/>
              <a:gd name="connsiteX63" fmla="*/ 365900 w 9144000"/>
              <a:gd name="connsiteY63" fmla="*/ 4599654 h 4888705"/>
              <a:gd name="connsiteX64" fmla="*/ 414952 w 9144000"/>
              <a:gd name="connsiteY64" fmla="*/ 4599654 h 4888705"/>
              <a:gd name="connsiteX65" fmla="*/ 414952 w 9144000"/>
              <a:gd name="connsiteY65" fmla="*/ 4578414 h 4888705"/>
              <a:gd name="connsiteX66" fmla="*/ 365921 w 9144000"/>
              <a:gd name="connsiteY66" fmla="*/ 4578414 h 4888705"/>
              <a:gd name="connsiteX67" fmla="*/ 373653 w 9144000"/>
              <a:gd name="connsiteY67" fmla="*/ 4558162 h 4888705"/>
              <a:gd name="connsiteX68" fmla="*/ 393132 w 9144000"/>
              <a:gd name="connsiteY68" fmla="*/ 4551376 h 4888705"/>
              <a:gd name="connsiteX69" fmla="*/ 424487 w 9144000"/>
              <a:gd name="connsiteY69" fmla="*/ 4551376 h 4888705"/>
              <a:gd name="connsiteX70" fmla="*/ 424487 w 9144000"/>
              <a:gd name="connsiteY70" fmla="*/ 4531317 h 4888705"/>
              <a:gd name="connsiteX71" fmla="*/ 221879 w 9144000"/>
              <a:gd name="connsiteY71" fmla="*/ 4531274 h 4888705"/>
              <a:gd name="connsiteX72" fmla="*/ 221879 w 9144000"/>
              <a:gd name="connsiteY72" fmla="*/ 4646795 h 4888705"/>
              <a:gd name="connsiteX73" fmla="*/ 266421 w 9144000"/>
              <a:gd name="connsiteY73" fmla="*/ 4646795 h 4888705"/>
              <a:gd name="connsiteX74" fmla="*/ 276429 w 9144000"/>
              <a:gd name="connsiteY74" fmla="*/ 4646709 h 4888705"/>
              <a:gd name="connsiteX75" fmla="*/ 283903 w 9144000"/>
              <a:gd name="connsiteY75" fmla="*/ 4646280 h 4888705"/>
              <a:gd name="connsiteX76" fmla="*/ 289680 w 9144000"/>
              <a:gd name="connsiteY76" fmla="*/ 4645506 h 4888705"/>
              <a:gd name="connsiteX77" fmla="*/ 294684 w 9144000"/>
              <a:gd name="connsiteY77" fmla="*/ 4644218 h 4888705"/>
              <a:gd name="connsiteX78" fmla="*/ 309932 w 9144000"/>
              <a:gd name="connsiteY78" fmla="*/ 4635455 h 4888705"/>
              <a:gd name="connsiteX79" fmla="*/ 319146 w 9144000"/>
              <a:gd name="connsiteY79" fmla="*/ 4619950 h 4888705"/>
              <a:gd name="connsiteX80" fmla="*/ 322711 w 9144000"/>
              <a:gd name="connsiteY80" fmla="*/ 4605238 h 4888705"/>
              <a:gd name="connsiteX81" fmla="*/ 323999 w 9144000"/>
              <a:gd name="connsiteY81" fmla="*/ 4589281 h 4888705"/>
              <a:gd name="connsiteX82" fmla="*/ 323226 w 9144000"/>
              <a:gd name="connsiteY82" fmla="*/ 4576739 h 4888705"/>
              <a:gd name="connsiteX83" fmla="*/ 320907 w 9144000"/>
              <a:gd name="connsiteY83" fmla="*/ 4565035 h 4888705"/>
              <a:gd name="connsiteX84" fmla="*/ 317277 w 9144000"/>
              <a:gd name="connsiteY84" fmla="*/ 4554898 h 4888705"/>
              <a:gd name="connsiteX85" fmla="*/ 312617 w 9144000"/>
              <a:gd name="connsiteY85" fmla="*/ 4547188 h 4888705"/>
              <a:gd name="connsiteX86" fmla="*/ 295028 w 9144000"/>
              <a:gd name="connsiteY86" fmla="*/ 4534989 h 4888705"/>
              <a:gd name="connsiteX87" fmla="*/ 266400 w 9144000"/>
              <a:gd name="connsiteY87" fmla="*/ 4531274 h 4888705"/>
              <a:gd name="connsiteX88" fmla="*/ 581952 w 9144000"/>
              <a:gd name="connsiteY88" fmla="*/ 4267394 h 4888705"/>
              <a:gd name="connsiteX89" fmla="*/ 472551 w 9144000"/>
              <a:gd name="connsiteY89" fmla="*/ 4302551 h 4888705"/>
              <a:gd name="connsiteX90" fmla="*/ 472551 w 9144000"/>
              <a:gd name="connsiteY90" fmla="*/ 4302959 h 4888705"/>
              <a:gd name="connsiteX91" fmla="*/ 509018 w 9144000"/>
              <a:gd name="connsiteY91" fmla="*/ 4338524 h 4888705"/>
              <a:gd name="connsiteX92" fmla="*/ 505604 w 9144000"/>
              <a:gd name="connsiteY92" fmla="*/ 4353493 h 4888705"/>
              <a:gd name="connsiteX93" fmla="*/ 453888 w 9144000"/>
              <a:gd name="connsiteY93" fmla="*/ 4419511 h 4888705"/>
              <a:gd name="connsiteX94" fmla="*/ 430952 w 9144000"/>
              <a:gd name="connsiteY94" fmla="*/ 4485357 h 4888705"/>
              <a:gd name="connsiteX95" fmla="*/ 588588 w 9144000"/>
              <a:gd name="connsiteY95" fmla="*/ 4398700 h 4888705"/>
              <a:gd name="connsiteX96" fmla="*/ 622414 w 9144000"/>
              <a:gd name="connsiteY96" fmla="*/ 4307254 h 4888705"/>
              <a:gd name="connsiteX97" fmla="*/ 581952 w 9144000"/>
              <a:gd name="connsiteY97" fmla="*/ 4267394 h 4888705"/>
              <a:gd name="connsiteX98" fmla="*/ 476814 w 9144000"/>
              <a:gd name="connsiteY98" fmla="*/ 4190167 h 4888705"/>
              <a:gd name="connsiteX99" fmla="*/ 356492 w 9144000"/>
              <a:gd name="connsiteY99" fmla="*/ 4278325 h 4888705"/>
              <a:gd name="connsiteX100" fmla="*/ 322667 w 9144000"/>
              <a:gd name="connsiteY100" fmla="*/ 4369771 h 4888705"/>
              <a:gd name="connsiteX101" fmla="*/ 363129 w 9144000"/>
              <a:gd name="connsiteY101" fmla="*/ 4409631 h 4888705"/>
              <a:gd name="connsiteX102" fmla="*/ 472551 w 9144000"/>
              <a:gd name="connsiteY102" fmla="*/ 4374474 h 4888705"/>
              <a:gd name="connsiteX103" fmla="*/ 472551 w 9144000"/>
              <a:gd name="connsiteY103" fmla="*/ 4374088 h 4888705"/>
              <a:gd name="connsiteX104" fmla="*/ 436084 w 9144000"/>
              <a:gd name="connsiteY104" fmla="*/ 4338523 h 4888705"/>
              <a:gd name="connsiteX105" fmla="*/ 439499 w 9144000"/>
              <a:gd name="connsiteY105" fmla="*/ 4323554 h 4888705"/>
              <a:gd name="connsiteX106" fmla="*/ 491214 w 9144000"/>
              <a:gd name="connsiteY106" fmla="*/ 4257536 h 4888705"/>
              <a:gd name="connsiteX107" fmla="*/ 514151 w 9144000"/>
              <a:gd name="connsiteY107" fmla="*/ 4191689 h 4888705"/>
              <a:gd name="connsiteX108" fmla="*/ 476814 w 9144000"/>
              <a:gd name="connsiteY108" fmla="*/ 4190167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62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cubicBezTo>
                  <a:pt x="296166" y="4575687"/>
                  <a:pt x="297089" y="4582108"/>
                  <a:pt x="297089" y="4589131"/>
                </a:cubicBezTo>
                <a:cubicBezTo>
                  <a:pt x="297089" y="4595144"/>
                  <a:pt x="296381" y="4600793"/>
                  <a:pt x="294963" y="4606097"/>
                </a:cubicBezTo>
                <a:cubicBezTo>
                  <a:pt x="293503" y="4611423"/>
                  <a:pt x="291591" y="4615568"/>
                  <a:pt x="289186" y="4618575"/>
                </a:cubicBezTo>
                <a:cubicBezTo>
                  <a:pt x="287124" y="4621109"/>
                  <a:pt x="284161" y="4623042"/>
                  <a:pt x="280316" y="4624309"/>
                </a:cubicBezTo>
                <a:cubicBezTo>
                  <a:pt x="276472" y="4625576"/>
                  <a:pt x="271855" y="4626221"/>
                  <a:pt x="266443" y="4626221"/>
                </a:cubicBezTo>
                <a:lnTo>
                  <a:pt x="246362" y="4626221"/>
                </a:lnTo>
                <a:close/>
                <a:moveTo>
                  <a:pt x="520057" y="4531338"/>
                </a:moveTo>
                <a:cubicBezTo>
                  <a:pt x="513550" y="4531338"/>
                  <a:pt x="507279" y="4531918"/>
                  <a:pt x="501244" y="4533099"/>
                </a:cubicBezTo>
                <a:cubicBezTo>
                  <a:pt x="495209" y="4534280"/>
                  <a:pt x="489539" y="4537008"/>
                  <a:pt x="484192" y="4541303"/>
                </a:cubicBezTo>
                <a:cubicBezTo>
                  <a:pt x="477813" y="4546565"/>
                  <a:pt x="473325" y="4552965"/>
                  <a:pt x="470747" y="4560525"/>
                </a:cubicBezTo>
                <a:cubicBezTo>
                  <a:pt x="468772" y="4566345"/>
                  <a:pt x="467526" y="4572272"/>
                  <a:pt x="466925" y="4578285"/>
                </a:cubicBezTo>
                <a:lnTo>
                  <a:pt x="480841" y="4578285"/>
                </a:lnTo>
                <a:lnTo>
                  <a:pt x="480841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27015"/>
                </a:lnTo>
                <a:lnTo>
                  <a:pt x="519714" y="4627015"/>
                </a:lnTo>
                <a:cubicBezTo>
                  <a:pt x="518726" y="4627015"/>
                  <a:pt x="517738" y="4626822"/>
                  <a:pt x="516750" y="4626779"/>
                </a:cubicBezTo>
                <a:cubicBezTo>
                  <a:pt x="507601" y="4625813"/>
                  <a:pt x="501545" y="4622054"/>
                  <a:pt x="498581" y="4615440"/>
                </a:cubicBezTo>
                <a:cubicBezTo>
                  <a:pt x="495188" y="4607880"/>
                  <a:pt x="493319" y="4599075"/>
                  <a:pt x="492976" y="4589067"/>
                </a:cubicBezTo>
                <a:cubicBezTo>
                  <a:pt x="493319" y="4579059"/>
                  <a:pt x="495188" y="4570253"/>
                  <a:pt x="498581" y="4562694"/>
                </a:cubicBez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31338"/>
                </a:lnTo>
                <a:close/>
                <a:moveTo>
                  <a:pt x="614639" y="4531317"/>
                </a:moveTo>
                <a:lnTo>
                  <a:pt x="653275" y="4589067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683278" y="4589067"/>
                </a:lnTo>
                <a:lnTo>
                  <a:pt x="721892" y="4531317"/>
                </a:lnTo>
                <a:lnTo>
                  <a:pt x="691332" y="4531317"/>
                </a:lnTo>
                <a:lnTo>
                  <a:pt x="668287" y="4567096"/>
                </a:lnTo>
                <a:lnTo>
                  <a:pt x="645222" y="4531317"/>
                </a:lnTo>
                <a:close/>
                <a:moveTo>
                  <a:pt x="574607" y="4531317"/>
                </a:moveTo>
                <a:lnTo>
                  <a:pt x="574607" y="4646816"/>
                </a:lnTo>
                <a:lnTo>
                  <a:pt x="599907" y="4646816"/>
                </a:lnTo>
                <a:lnTo>
                  <a:pt x="599907" y="4531317"/>
                </a:lnTo>
                <a:close/>
                <a:moveTo>
                  <a:pt x="392015" y="4531317"/>
                </a:moveTo>
                <a:cubicBezTo>
                  <a:pt x="380783" y="4531317"/>
                  <a:pt x="368971" y="4532498"/>
                  <a:pt x="359392" y="4538898"/>
                </a:cubicBezTo>
                <a:cubicBezTo>
                  <a:pt x="350501" y="4544868"/>
                  <a:pt x="344660" y="4553588"/>
                  <a:pt x="341674" y="4563810"/>
                </a:cubicBezTo>
                <a:cubicBezTo>
                  <a:pt x="339763" y="4570275"/>
                  <a:pt x="338711" y="4576997"/>
                  <a:pt x="338539" y="4583762"/>
                </a:cubicBez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26693"/>
                </a:lnTo>
                <a:lnTo>
                  <a:pt x="393110" y="4626693"/>
                </a:lnTo>
                <a:cubicBezTo>
                  <a:pt x="386130" y="4626607"/>
                  <a:pt x="378743" y="4625039"/>
                  <a:pt x="373631" y="4619907"/>
                </a:cubicBezTo>
                <a:cubicBezTo>
                  <a:pt x="368348" y="4614580"/>
                  <a:pt x="366351" y="4606956"/>
                  <a:pt x="365900" y="4599654"/>
                </a:cubicBezTo>
                <a:lnTo>
                  <a:pt x="414952" y="4599654"/>
                </a:lnTo>
                <a:lnTo>
                  <a:pt x="414952" y="4578414"/>
                </a:lnTo>
                <a:lnTo>
                  <a:pt x="365921" y="4578414"/>
                </a:lnTo>
                <a:cubicBezTo>
                  <a:pt x="366372" y="4571112"/>
                  <a:pt x="368369" y="4563488"/>
                  <a:pt x="373653" y="4558162"/>
                </a:cubicBez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31317"/>
                </a:lnTo>
                <a:close/>
                <a:moveTo>
                  <a:pt x="221879" y="4531274"/>
                </a:move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cubicBezTo>
                  <a:pt x="323999" y="4585008"/>
                  <a:pt x="323763" y="4580820"/>
                  <a:pt x="323226" y="4576739"/>
                </a:cubicBezTo>
                <a:cubicBezTo>
                  <a:pt x="322711" y="4572637"/>
                  <a:pt x="321938" y="4568729"/>
                  <a:pt x="320907" y="4565035"/>
                </a:cubicBezTo>
                <a:cubicBezTo>
                  <a:pt x="319876" y="4561319"/>
                  <a:pt x="318673" y="4557947"/>
                  <a:pt x="317277" y="4554898"/>
                </a:cubicBezTo>
                <a:cubicBezTo>
                  <a:pt x="315903" y="4551848"/>
                  <a:pt x="314356" y="4549271"/>
                  <a:pt x="312617" y="4547188"/>
                </a:cubicBezTo>
                <a:cubicBezTo>
                  <a:pt x="308150" y="4541539"/>
                  <a:pt x="302265" y="4537459"/>
                  <a:pt x="295028" y="4534989"/>
                </a:cubicBezTo>
                <a:cubicBezTo>
                  <a:pt x="287790" y="4532498"/>
                  <a:pt x="278233" y="4531274"/>
                  <a:pt x="266400" y="4531274"/>
                </a:cubicBezTo>
                <a:close/>
                <a:moveTo>
                  <a:pt x="581952" y="4267394"/>
                </a:moveTo>
                <a:cubicBezTo>
                  <a:pt x="545485" y="4267394"/>
                  <a:pt x="472551" y="4302551"/>
                  <a:pt x="472551" y="4302551"/>
                </a:cubicBezTo>
                <a:lnTo>
                  <a:pt x="472551" y="4302959"/>
                </a:lnTo>
                <a:cubicBezTo>
                  <a:pt x="492696" y="4302959"/>
                  <a:pt x="509018" y="4318873"/>
                  <a:pt x="509018" y="4338524"/>
                </a:cubicBezTo>
                <a:cubicBezTo>
                  <a:pt x="509018" y="4343871"/>
                  <a:pt x="507773" y="4348940"/>
                  <a:pt x="505604" y="4353493"/>
                </a:cubicBezTo>
                <a:cubicBezTo>
                  <a:pt x="498302" y="4370223"/>
                  <a:pt x="479617" y="4388821"/>
                  <a:pt x="453888" y="4419511"/>
                </a:cubicBezTo>
                <a:cubicBezTo>
                  <a:pt x="429427" y="4448719"/>
                  <a:pt x="402195" y="4476316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cubicBezTo>
                  <a:pt x="622414" y="4291383"/>
                  <a:pt x="615004" y="4267394"/>
                  <a:pt x="581952" y="4267394"/>
                </a:cubicBezTo>
                <a:close/>
                <a:moveTo>
                  <a:pt x="476814" y="4190167"/>
                </a:moveTo>
                <a:cubicBezTo>
                  <a:pt x="436683" y="4197398"/>
                  <a:pt x="390269" y="4229858"/>
                  <a:pt x="356492" y="4278325"/>
                </a:cubicBezTo>
                <a:cubicBezTo>
                  <a:pt x="329905" y="4316467"/>
                  <a:pt x="322667" y="4346791"/>
                  <a:pt x="322667" y="4369771"/>
                </a:cubicBez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cubicBezTo>
                  <a:pt x="452406" y="4374088"/>
                  <a:pt x="436084" y="4358152"/>
                  <a:pt x="436084" y="4338523"/>
                </a:cubicBezTo>
                <a:cubicBezTo>
                  <a:pt x="436084" y="4333175"/>
                  <a:pt x="437329" y="4328107"/>
                  <a:pt x="439499" y="4323554"/>
                </a:cubicBezTo>
                <a:cubicBezTo>
                  <a:pt x="446822" y="4306802"/>
                  <a:pt x="465485" y="4288225"/>
                  <a:pt x="491214" y="4257536"/>
                </a:cubicBezTo>
                <a:cubicBezTo>
                  <a:pt x="515675" y="4228328"/>
                  <a:pt x="542907" y="4200731"/>
                  <a:pt x="514151" y="4191689"/>
                </a:cubicBezTo>
                <a:cubicBezTo>
                  <a:pt x="502871" y="4188151"/>
                  <a:pt x="490191" y="4187757"/>
                  <a:pt x="476814" y="419016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F7166C3-477B-4FF5-ADE7-1655D8A08B30}"/>
              </a:ext>
            </a:extLst>
          </p:cNvPr>
          <p:cNvSpPr/>
          <p:nvPr userDrawn="1"/>
        </p:nvSpPr>
        <p:spPr>
          <a:xfrm>
            <a:off x="125324" y="4015005"/>
            <a:ext cx="770947" cy="69624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en-GB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23EE3A32-590D-406A-87D5-0422E969194C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184118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12" name="Freihandform: Form 11">
              <a:extLst>
                <a:ext uri="{FF2B5EF4-FFF2-40B4-BE49-F238E27FC236}">
                  <a16:creationId xmlns:a16="http://schemas.microsoft.com/office/drawing/2014/main" id="{AC85BE47-20E9-484F-BF49-CAC88BDFDE97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6FD3D706-D5AB-455A-9795-30ACB2B859AC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896271" y="1114209"/>
            <a:ext cx="7666038" cy="93390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40F433A-8F69-4A9E-9B75-FC831094D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5581CBEB-BFA9-4B13-B471-B768E4BD9DF9}" type="datetime1">
              <a:rPr lang="de-DE" smtClean="0"/>
              <a:t>26.10.2023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1788C6F-DC0E-4E83-999A-D6CB6C3B1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56CC273-E422-490F-ABC9-5DB1686F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006770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ark -  chang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13">
            <a:extLst>
              <a:ext uri="{FF2B5EF4-FFF2-40B4-BE49-F238E27FC236}">
                <a16:creationId xmlns:a16="http://schemas.microsoft.com/office/drawing/2014/main" id="{9E508D00-C8A8-458B-8BB0-72527292988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0" y="0"/>
            <a:ext cx="9144000" cy="4888705"/>
          </a:xfrm>
          <a:custGeom>
            <a:avLst/>
            <a:gdLst>
              <a:gd name="connsiteX0" fmla="*/ 246362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7089 w 9144000"/>
              <a:gd name="connsiteY5" fmla="*/ 4589131 h 4888705"/>
              <a:gd name="connsiteX6" fmla="*/ 294963 w 9144000"/>
              <a:gd name="connsiteY6" fmla="*/ 4606097 h 4888705"/>
              <a:gd name="connsiteX7" fmla="*/ 289186 w 9144000"/>
              <a:gd name="connsiteY7" fmla="*/ 4618575 h 4888705"/>
              <a:gd name="connsiteX8" fmla="*/ 280316 w 9144000"/>
              <a:gd name="connsiteY8" fmla="*/ 4624309 h 4888705"/>
              <a:gd name="connsiteX9" fmla="*/ 266443 w 9144000"/>
              <a:gd name="connsiteY9" fmla="*/ 4626221 h 4888705"/>
              <a:gd name="connsiteX10" fmla="*/ 246362 w 9144000"/>
              <a:gd name="connsiteY10" fmla="*/ 4626221 h 4888705"/>
              <a:gd name="connsiteX11" fmla="*/ 520057 w 9144000"/>
              <a:gd name="connsiteY11" fmla="*/ 4531338 h 4888705"/>
              <a:gd name="connsiteX12" fmla="*/ 501244 w 9144000"/>
              <a:gd name="connsiteY12" fmla="*/ 4533099 h 4888705"/>
              <a:gd name="connsiteX13" fmla="*/ 484192 w 9144000"/>
              <a:gd name="connsiteY13" fmla="*/ 4541303 h 4888705"/>
              <a:gd name="connsiteX14" fmla="*/ 470747 w 9144000"/>
              <a:gd name="connsiteY14" fmla="*/ 4560525 h 4888705"/>
              <a:gd name="connsiteX15" fmla="*/ 466925 w 9144000"/>
              <a:gd name="connsiteY15" fmla="*/ 4578285 h 4888705"/>
              <a:gd name="connsiteX16" fmla="*/ 480841 w 9144000"/>
              <a:gd name="connsiteY16" fmla="*/ 4578285 h 4888705"/>
              <a:gd name="connsiteX17" fmla="*/ 480841 w 9144000"/>
              <a:gd name="connsiteY17" fmla="*/ 4599848 h 4888705"/>
              <a:gd name="connsiteX18" fmla="*/ 466925 w 9144000"/>
              <a:gd name="connsiteY18" fmla="*/ 4599848 h 4888705"/>
              <a:gd name="connsiteX19" fmla="*/ 470747 w 9144000"/>
              <a:gd name="connsiteY19" fmla="*/ 4617609 h 4888705"/>
              <a:gd name="connsiteX20" fmla="*/ 484192 w 9144000"/>
              <a:gd name="connsiteY20" fmla="*/ 4636830 h 4888705"/>
              <a:gd name="connsiteX21" fmla="*/ 501244 w 9144000"/>
              <a:gd name="connsiteY21" fmla="*/ 4645034 h 4888705"/>
              <a:gd name="connsiteX22" fmla="*/ 520057 w 9144000"/>
              <a:gd name="connsiteY22" fmla="*/ 4646795 h 4888705"/>
              <a:gd name="connsiteX23" fmla="*/ 555579 w 9144000"/>
              <a:gd name="connsiteY23" fmla="*/ 4646795 h 4888705"/>
              <a:gd name="connsiteX24" fmla="*/ 555579 w 9144000"/>
              <a:gd name="connsiteY24" fmla="*/ 4627015 h 4888705"/>
              <a:gd name="connsiteX25" fmla="*/ 519714 w 9144000"/>
              <a:gd name="connsiteY25" fmla="*/ 4627015 h 4888705"/>
              <a:gd name="connsiteX26" fmla="*/ 516750 w 9144000"/>
              <a:gd name="connsiteY26" fmla="*/ 4626779 h 4888705"/>
              <a:gd name="connsiteX27" fmla="*/ 498581 w 9144000"/>
              <a:gd name="connsiteY27" fmla="*/ 4615440 h 4888705"/>
              <a:gd name="connsiteX28" fmla="*/ 492976 w 9144000"/>
              <a:gd name="connsiteY28" fmla="*/ 4589067 h 4888705"/>
              <a:gd name="connsiteX29" fmla="*/ 498581 w 9144000"/>
              <a:gd name="connsiteY29" fmla="*/ 4562694 h 4888705"/>
              <a:gd name="connsiteX30" fmla="*/ 516750 w 9144000"/>
              <a:gd name="connsiteY30" fmla="*/ 4551354 h 4888705"/>
              <a:gd name="connsiteX31" fmla="*/ 519714 w 9144000"/>
              <a:gd name="connsiteY31" fmla="*/ 4551118 h 4888705"/>
              <a:gd name="connsiteX32" fmla="*/ 555579 w 9144000"/>
              <a:gd name="connsiteY32" fmla="*/ 4551118 h 4888705"/>
              <a:gd name="connsiteX33" fmla="*/ 555579 w 9144000"/>
              <a:gd name="connsiteY33" fmla="*/ 4531338 h 4888705"/>
              <a:gd name="connsiteX34" fmla="*/ 614639 w 9144000"/>
              <a:gd name="connsiteY34" fmla="*/ 4531317 h 4888705"/>
              <a:gd name="connsiteX35" fmla="*/ 653275 w 9144000"/>
              <a:gd name="connsiteY35" fmla="*/ 4589067 h 4888705"/>
              <a:gd name="connsiteX36" fmla="*/ 614639 w 9144000"/>
              <a:gd name="connsiteY36" fmla="*/ 4646816 h 4888705"/>
              <a:gd name="connsiteX37" fmla="*/ 645222 w 9144000"/>
              <a:gd name="connsiteY37" fmla="*/ 4646816 h 4888705"/>
              <a:gd name="connsiteX38" fmla="*/ 668287 w 9144000"/>
              <a:gd name="connsiteY38" fmla="*/ 4611058 h 4888705"/>
              <a:gd name="connsiteX39" fmla="*/ 691332 w 9144000"/>
              <a:gd name="connsiteY39" fmla="*/ 4646816 h 4888705"/>
              <a:gd name="connsiteX40" fmla="*/ 721892 w 9144000"/>
              <a:gd name="connsiteY40" fmla="*/ 4646816 h 4888705"/>
              <a:gd name="connsiteX41" fmla="*/ 683278 w 9144000"/>
              <a:gd name="connsiteY41" fmla="*/ 4589067 h 4888705"/>
              <a:gd name="connsiteX42" fmla="*/ 721892 w 9144000"/>
              <a:gd name="connsiteY42" fmla="*/ 4531317 h 4888705"/>
              <a:gd name="connsiteX43" fmla="*/ 691332 w 9144000"/>
              <a:gd name="connsiteY43" fmla="*/ 4531317 h 4888705"/>
              <a:gd name="connsiteX44" fmla="*/ 668287 w 9144000"/>
              <a:gd name="connsiteY44" fmla="*/ 4567096 h 4888705"/>
              <a:gd name="connsiteX45" fmla="*/ 645222 w 9144000"/>
              <a:gd name="connsiteY45" fmla="*/ 4531317 h 4888705"/>
              <a:gd name="connsiteX46" fmla="*/ 574607 w 9144000"/>
              <a:gd name="connsiteY46" fmla="*/ 4531317 h 4888705"/>
              <a:gd name="connsiteX47" fmla="*/ 574607 w 9144000"/>
              <a:gd name="connsiteY47" fmla="*/ 4646816 h 4888705"/>
              <a:gd name="connsiteX48" fmla="*/ 599907 w 9144000"/>
              <a:gd name="connsiteY48" fmla="*/ 4646816 h 4888705"/>
              <a:gd name="connsiteX49" fmla="*/ 599907 w 9144000"/>
              <a:gd name="connsiteY49" fmla="*/ 4531317 h 4888705"/>
              <a:gd name="connsiteX50" fmla="*/ 392015 w 9144000"/>
              <a:gd name="connsiteY50" fmla="*/ 4531317 h 4888705"/>
              <a:gd name="connsiteX51" fmla="*/ 359392 w 9144000"/>
              <a:gd name="connsiteY51" fmla="*/ 4538898 h 4888705"/>
              <a:gd name="connsiteX52" fmla="*/ 341674 w 9144000"/>
              <a:gd name="connsiteY52" fmla="*/ 4563810 h 4888705"/>
              <a:gd name="connsiteX53" fmla="*/ 338539 w 9144000"/>
              <a:gd name="connsiteY53" fmla="*/ 4583762 h 4888705"/>
              <a:gd name="connsiteX54" fmla="*/ 338474 w 9144000"/>
              <a:gd name="connsiteY54" fmla="*/ 4589067 h 4888705"/>
              <a:gd name="connsiteX55" fmla="*/ 338539 w 9144000"/>
              <a:gd name="connsiteY55" fmla="*/ 4594371 h 4888705"/>
              <a:gd name="connsiteX56" fmla="*/ 347108 w 9144000"/>
              <a:gd name="connsiteY56" fmla="*/ 4626801 h 4888705"/>
              <a:gd name="connsiteX57" fmla="*/ 372063 w 9144000"/>
              <a:gd name="connsiteY57" fmla="*/ 4644798 h 4888705"/>
              <a:gd name="connsiteX58" fmla="*/ 391994 w 9144000"/>
              <a:gd name="connsiteY58" fmla="*/ 4646795 h 4888705"/>
              <a:gd name="connsiteX59" fmla="*/ 424466 w 9144000"/>
              <a:gd name="connsiteY59" fmla="*/ 4646795 h 4888705"/>
              <a:gd name="connsiteX60" fmla="*/ 424466 w 9144000"/>
              <a:gd name="connsiteY60" fmla="*/ 4626693 h 4888705"/>
              <a:gd name="connsiteX61" fmla="*/ 393110 w 9144000"/>
              <a:gd name="connsiteY61" fmla="*/ 4626693 h 4888705"/>
              <a:gd name="connsiteX62" fmla="*/ 373631 w 9144000"/>
              <a:gd name="connsiteY62" fmla="*/ 4619907 h 4888705"/>
              <a:gd name="connsiteX63" fmla="*/ 365900 w 9144000"/>
              <a:gd name="connsiteY63" fmla="*/ 4599654 h 4888705"/>
              <a:gd name="connsiteX64" fmla="*/ 414952 w 9144000"/>
              <a:gd name="connsiteY64" fmla="*/ 4599654 h 4888705"/>
              <a:gd name="connsiteX65" fmla="*/ 414952 w 9144000"/>
              <a:gd name="connsiteY65" fmla="*/ 4578414 h 4888705"/>
              <a:gd name="connsiteX66" fmla="*/ 365921 w 9144000"/>
              <a:gd name="connsiteY66" fmla="*/ 4578414 h 4888705"/>
              <a:gd name="connsiteX67" fmla="*/ 373653 w 9144000"/>
              <a:gd name="connsiteY67" fmla="*/ 4558162 h 4888705"/>
              <a:gd name="connsiteX68" fmla="*/ 393132 w 9144000"/>
              <a:gd name="connsiteY68" fmla="*/ 4551376 h 4888705"/>
              <a:gd name="connsiteX69" fmla="*/ 424487 w 9144000"/>
              <a:gd name="connsiteY69" fmla="*/ 4551376 h 4888705"/>
              <a:gd name="connsiteX70" fmla="*/ 424487 w 9144000"/>
              <a:gd name="connsiteY70" fmla="*/ 4531317 h 4888705"/>
              <a:gd name="connsiteX71" fmla="*/ 221879 w 9144000"/>
              <a:gd name="connsiteY71" fmla="*/ 4531274 h 4888705"/>
              <a:gd name="connsiteX72" fmla="*/ 221879 w 9144000"/>
              <a:gd name="connsiteY72" fmla="*/ 4646795 h 4888705"/>
              <a:gd name="connsiteX73" fmla="*/ 266421 w 9144000"/>
              <a:gd name="connsiteY73" fmla="*/ 4646795 h 4888705"/>
              <a:gd name="connsiteX74" fmla="*/ 276429 w 9144000"/>
              <a:gd name="connsiteY74" fmla="*/ 4646709 h 4888705"/>
              <a:gd name="connsiteX75" fmla="*/ 283903 w 9144000"/>
              <a:gd name="connsiteY75" fmla="*/ 4646280 h 4888705"/>
              <a:gd name="connsiteX76" fmla="*/ 289680 w 9144000"/>
              <a:gd name="connsiteY76" fmla="*/ 4645506 h 4888705"/>
              <a:gd name="connsiteX77" fmla="*/ 294684 w 9144000"/>
              <a:gd name="connsiteY77" fmla="*/ 4644218 h 4888705"/>
              <a:gd name="connsiteX78" fmla="*/ 309932 w 9144000"/>
              <a:gd name="connsiteY78" fmla="*/ 4635455 h 4888705"/>
              <a:gd name="connsiteX79" fmla="*/ 319146 w 9144000"/>
              <a:gd name="connsiteY79" fmla="*/ 4619950 h 4888705"/>
              <a:gd name="connsiteX80" fmla="*/ 322711 w 9144000"/>
              <a:gd name="connsiteY80" fmla="*/ 4605238 h 4888705"/>
              <a:gd name="connsiteX81" fmla="*/ 323999 w 9144000"/>
              <a:gd name="connsiteY81" fmla="*/ 4589281 h 4888705"/>
              <a:gd name="connsiteX82" fmla="*/ 323226 w 9144000"/>
              <a:gd name="connsiteY82" fmla="*/ 4576739 h 4888705"/>
              <a:gd name="connsiteX83" fmla="*/ 320907 w 9144000"/>
              <a:gd name="connsiteY83" fmla="*/ 4565035 h 4888705"/>
              <a:gd name="connsiteX84" fmla="*/ 317277 w 9144000"/>
              <a:gd name="connsiteY84" fmla="*/ 4554898 h 4888705"/>
              <a:gd name="connsiteX85" fmla="*/ 312617 w 9144000"/>
              <a:gd name="connsiteY85" fmla="*/ 4547188 h 4888705"/>
              <a:gd name="connsiteX86" fmla="*/ 295028 w 9144000"/>
              <a:gd name="connsiteY86" fmla="*/ 4534989 h 4888705"/>
              <a:gd name="connsiteX87" fmla="*/ 266400 w 9144000"/>
              <a:gd name="connsiteY87" fmla="*/ 4531274 h 4888705"/>
              <a:gd name="connsiteX88" fmla="*/ 581952 w 9144000"/>
              <a:gd name="connsiteY88" fmla="*/ 4267394 h 4888705"/>
              <a:gd name="connsiteX89" fmla="*/ 472551 w 9144000"/>
              <a:gd name="connsiteY89" fmla="*/ 4302551 h 4888705"/>
              <a:gd name="connsiteX90" fmla="*/ 472551 w 9144000"/>
              <a:gd name="connsiteY90" fmla="*/ 4302959 h 4888705"/>
              <a:gd name="connsiteX91" fmla="*/ 509018 w 9144000"/>
              <a:gd name="connsiteY91" fmla="*/ 4338524 h 4888705"/>
              <a:gd name="connsiteX92" fmla="*/ 505604 w 9144000"/>
              <a:gd name="connsiteY92" fmla="*/ 4353493 h 4888705"/>
              <a:gd name="connsiteX93" fmla="*/ 453888 w 9144000"/>
              <a:gd name="connsiteY93" fmla="*/ 4419511 h 4888705"/>
              <a:gd name="connsiteX94" fmla="*/ 430952 w 9144000"/>
              <a:gd name="connsiteY94" fmla="*/ 4485357 h 4888705"/>
              <a:gd name="connsiteX95" fmla="*/ 588588 w 9144000"/>
              <a:gd name="connsiteY95" fmla="*/ 4398700 h 4888705"/>
              <a:gd name="connsiteX96" fmla="*/ 622414 w 9144000"/>
              <a:gd name="connsiteY96" fmla="*/ 4307254 h 4888705"/>
              <a:gd name="connsiteX97" fmla="*/ 581952 w 9144000"/>
              <a:gd name="connsiteY97" fmla="*/ 4267394 h 4888705"/>
              <a:gd name="connsiteX98" fmla="*/ 476814 w 9144000"/>
              <a:gd name="connsiteY98" fmla="*/ 4190167 h 4888705"/>
              <a:gd name="connsiteX99" fmla="*/ 356492 w 9144000"/>
              <a:gd name="connsiteY99" fmla="*/ 4278325 h 4888705"/>
              <a:gd name="connsiteX100" fmla="*/ 322667 w 9144000"/>
              <a:gd name="connsiteY100" fmla="*/ 4369771 h 4888705"/>
              <a:gd name="connsiteX101" fmla="*/ 363129 w 9144000"/>
              <a:gd name="connsiteY101" fmla="*/ 4409631 h 4888705"/>
              <a:gd name="connsiteX102" fmla="*/ 472551 w 9144000"/>
              <a:gd name="connsiteY102" fmla="*/ 4374474 h 4888705"/>
              <a:gd name="connsiteX103" fmla="*/ 472551 w 9144000"/>
              <a:gd name="connsiteY103" fmla="*/ 4374088 h 4888705"/>
              <a:gd name="connsiteX104" fmla="*/ 436084 w 9144000"/>
              <a:gd name="connsiteY104" fmla="*/ 4338523 h 4888705"/>
              <a:gd name="connsiteX105" fmla="*/ 439499 w 9144000"/>
              <a:gd name="connsiteY105" fmla="*/ 4323554 h 4888705"/>
              <a:gd name="connsiteX106" fmla="*/ 491214 w 9144000"/>
              <a:gd name="connsiteY106" fmla="*/ 4257536 h 4888705"/>
              <a:gd name="connsiteX107" fmla="*/ 514151 w 9144000"/>
              <a:gd name="connsiteY107" fmla="*/ 4191689 h 4888705"/>
              <a:gd name="connsiteX108" fmla="*/ 476814 w 9144000"/>
              <a:gd name="connsiteY108" fmla="*/ 4190167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62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cubicBezTo>
                  <a:pt x="296166" y="4575687"/>
                  <a:pt x="297089" y="4582108"/>
                  <a:pt x="297089" y="4589131"/>
                </a:cubicBezTo>
                <a:cubicBezTo>
                  <a:pt x="297089" y="4595144"/>
                  <a:pt x="296381" y="4600793"/>
                  <a:pt x="294963" y="4606097"/>
                </a:cubicBezTo>
                <a:cubicBezTo>
                  <a:pt x="293503" y="4611423"/>
                  <a:pt x="291591" y="4615568"/>
                  <a:pt x="289186" y="4618575"/>
                </a:cubicBezTo>
                <a:cubicBezTo>
                  <a:pt x="287124" y="4621109"/>
                  <a:pt x="284161" y="4623042"/>
                  <a:pt x="280316" y="4624309"/>
                </a:cubicBezTo>
                <a:cubicBezTo>
                  <a:pt x="276472" y="4625576"/>
                  <a:pt x="271855" y="4626221"/>
                  <a:pt x="266443" y="4626221"/>
                </a:cubicBezTo>
                <a:lnTo>
                  <a:pt x="246362" y="4626221"/>
                </a:lnTo>
                <a:close/>
                <a:moveTo>
                  <a:pt x="520057" y="4531338"/>
                </a:moveTo>
                <a:cubicBezTo>
                  <a:pt x="513550" y="4531338"/>
                  <a:pt x="507279" y="4531918"/>
                  <a:pt x="501244" y="4533099"/>
                </a:cubicBezTo>
                <a:cubicBezTo>
                  <a:pt x="495209" y="4534280"/>
                  <a:pt x="489539" y="4537008"/>
                  <a:pt x="484192" y="4541303"/>
                </a:cubicBezTo>
                <a:cubicBezTo>
                  <a:pt x="477813" y="4546565"/>
                  <a:pt x="473325" y="4552965"/>
                  <a:pt x="470747" y="4560525"/>
                </a:cubicBezTo>
                <a:cubicBezTo>
                  <a:pt x="468772" y="4566345"/>
                  <a:pt x="467526" y="4572272"/>
                  <a:pt x="466925" y="4578285"/>
                </a:cubicBezTo>
                <a:lnTo>
                  <a:pt x="480841" y="4578285"/>
                </a:lnTo>
                <a:lnTo>
                  <a:pt x="480841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27015"/>
                </a:lnTo>
                <a:lnTo>
                  <a:pt x="519714" y="4627015"/>
                </a:lnTo>
                <a:cubicBezTo>
                  <a:pt x="518726" y="4627015"/>
                  <a:pt x="517738" y="4626822"/>
                  <a:pt x="516750" y="4626779"/>
                </a:cubicBezTo>
                <a:cubicBezTo>
                  <a:pt x="507601" y="4625813"/>
                  <a:pt x="501545" y="4622054"/>
                  <a:pt x="498581" y="4615440"/>
                </a:cubicBezTo>
                <a:cubicBezTo>
                  <a:pt x="495188" y="4607880"/>
                  <a:pt x="493319" y="4599075"/>
                  <a:pt x="492976" y="4589067"/>
                </a:cubicBezTo>
                <a:cubicBezTo>
                  <a:pt x="493319" y="4579059"/>
                  <a:pt x="495188" y="4570253"/>
                  <a:pt x="498581" y="4562694"/>
                </a:cubicBez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31338"/>
                </a:lnTo>
                <a:close/>
                <a:moveTo>
                  <a:pt x="614639" y="4531317"/>
                </a:moveTo>
                <a:lnTo>
                  <a:pt x="653275" y="4589067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683278" y="4589067"/>
                </a:lnTo>
                <a:lnTo>
                  <a:pt x="721892" y="4531317"/>
                </a:lnTo>
                <a:lnTo>
                  <a:pt x="691332" y="4531317"/>
                </a:lnTo>
                <a:lnTo>
                  <a:pt x="668287" y="4567096"/>
                </a:lnTo>
                <a:lnTo>
                  <a:pt x="645222" y="4531317"/>
                </a:lnTo>
                <a:close/>
                <a:moveTo>
                  <a:pt x="574607" y="4531317"/>
                </a:moveTo>
                <a:lnTo>
                  <a:pt x="574607" y="4646816"/>
                </a:lnTo>
                <a:lnTo>
                  <a:pt x="599907" y="4646816"/>
                </a:lnTo>
                <a:lnTo>
                  <a:pt x="599907" y="4531317"/>
                </a:lnTo>
                <a:close/>
                <a:moveTo>
                  <a:pt x="392015" y="4531317"/>
                </a:moveTo>
                <a:cubicBezTo>
                  <a:pt x="380783" y="4531317"/>
                  <a:pt x="368971" y="4532498"/>
                  <a:pt x="359392" y="4538898"/>
                </a:cubicBezTo>
                <a:cubicBezTo>
                  <a:pt x="350501" y="4544868"/>
                  <a:pt x="344660" y="4553588"/>
                  <a:pt x="341674" y="4563810"/>
                </a:cubicBezTo>
                <a:cubicBezTo>
                  <a:pt x="339763" y="4570275"/>
                  <a:pt x="338711" y="4576997"/>
                  <a:pt x="338539" y="4583762"/>
                </a:cubicBez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26693"/>
                </a:lnTo>
                <a:lnTo>
                  <a:pt x="393110" y="4626693"/>
                </a:lnTo>
                <a:cubicBezTo>
                  <a:pt x="386130" y="4626607"/>
                  <a:pt x="378743" y="4625039"/>
                  <a:pt x="373631" y="4619907"/>
                </a:cubicBezTo>
                <a:cubicBezTo>
                  <a:pt x="368348" y="4614580"/>
                  <a:pt x="366351" y="4606956"/>
                  <a:pt x="365900" y="4599654"/>
                </a:cubicBezTo>
                <a:lnTo>
                  <a:pt x="414952" y="4599654"/>
                </a:lnTo>
                <a:lnTo>
                  <a:pt x="414952" y="4578414"/>
                </a:lnTo>
                <a:lnTo>
                  <a:pt x="365921" y="4578414"/>
                </a:lnTo>
                <a:cubicBezTo>
                  <a:pt x="366372" y="4571112"/>
                  <a:pt x="368369" y="4563488"/>
                  <a:pt x="373653" y="4558162"/>
                </a:cubicBez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31317"/>
                </a:lnTo>
                <a:close/>
                <a:moveTo>
                  <a:pt x="221879" y="4531274"/>
                </a:move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cubicBezTo>
                  <a:pt x="323999" y="4585008"/>
                  <a:pt x="323763" y="4580820"/>
                  <a:pt x="323226" y="4576739"/>
                </a:cubicBezTo>
                <a:cubicBezTo>
                  <a:pt x="322711" y="4572637"/>
                  <a:pt x="321938" y="4568729"/>
                  <a:pt x="320907" y="4565035"/>
                </a:cubicBezTo>
                <a:cubicBezTo>
                  <a:pt x="319876" y="4561319"/>
                  <a:pt x="318673" y="4557947"/>
                  <a:pt x="317277" y="4554898"/>
                </a:cubicBezTo>
                <a:cubicBezTo>
                  <a:pt x="315903" y="4551848"/>
                  <a:pt x="314356" y="4549271"/>
                  <a:pt x="312617" y="4547188"/>
                </a:cubicBezTo>
                <a:cubicBezTo>
                  <a:pt x="308150" y="4541539"/>
                  <a:pt x="302265" y="4537459"/>
                  <a:pt x="295028" y="4534989"/>
                </a:cubicBezTo>
                <a:cubicBezTo>
                  <a:pt x="287790" y="4532498"/>
                  <a:pt x="278233" y="4531274"/>
                  <a:pt x="266400" y="4531274"/>
                </a:cubicBezTo>
                <a:close/>
                <a:moveTo>
                  <a:pt x="581952" y="4267394"/>
                </a:moveTo>
                <a:cubicBezTo>
                  <a:pt x="545485" y="4267394"/>
                  <a:pt x="472551" y="4302551"/>
                  <a:pt x="472551" y="4302551"/>
                </a:cubicBezTo>
                <a:lnTo>
                  <a:pt x="472551" y="4302959"/>
                </a:lnTo>
                <a:cubicBezTo>
                  <a:pt x="492696" y="4302959"/>
                  <a:pt x="509018" y="4318873"/>
                  <a:pt x="509018" y="4338524"/>
                </a:cubicBezTo>
                <a:cubicBezTo>
                  <a:pt x="509018" y="4343871"/>
                  <a:pt x="507773" y="4348940"/>
                  <a:pt x="505604" y="4353493"/>
                </a:cubicBezTo>
                <a:cubicBezTo>
                  <a:pt x="498302" y="4370223"/>
                  <a:pt x="479617" y="4388821"/>
                  <a:pt x="453888" y="4419511"/>
                </a:cubicBezTo>
                <a:cubicBezTo>
                  <a:pt x="429427" y="4448719"/>
                  <a:pt x="402195" y="4476316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cubicBezTo>
                  <a:pt x="622414" y="4291383"/>
                  <a:pt x="615004" y="4267394"/>
                  <a:pt x="581952" y="4267394"/>
                </a:cubicBezTo>
                <a:close/>
                <a:moveTo>
                  <a:pt x="476814" y="4190167"/>
                </a:moveTo>
                <a:cubicBezTo>
                  <a:pt x="436683" y="4197398"/>
                  <a:pt x="390269" y="4229858"/>
                  <a:pt x="356492" y="4278325"/>
                </a:cubicBezTo>
                <a:cubicBezTo>
                  <a:pt x="329905" y="4316467"/>
                  <a:pt x="322667" y="4346791"/>
                  <a:pt x="322667" y="4369771"/>
                </a:cubicBez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cubicBezTo>
                  <a:pt x="452406" y="4374088"/>
                  <a:pt x="436084" y="4358152"/>
                  <a:pt x="436084" y="4338523"/>
                </a:cubicBezTo>
                <a:cubicBezTo>
                  <a:pt x="436084" y="4333175"/>
                  <a:pt x="437329" y="4328107"/>
                  <a:pt x="439499" y="4323554"/>
                </a:cubicBezTo>
                <a:cubicBezTo>
                  <a:pt x="446822" y="4306802"/>
                  <a:pt x="465485" y="4288225"/>
                  <a:pt x="491214" y="4257536"/>
                </a:cubicBezTo>
                <a:cubicBezTo>
                  <a:pt x="515675" y="4228328"/>
                  <a:pt x="542907" y="4200731"/>
                  <a:pt x="514151" y="4191689"/>
                </a:cubicBezTo>
                <a:cubicBezTo>
                  <a:pt x="502871" y="4188151"/>
                  <a:pt x="490191" y="4187757"/>
                  <a:pt x="476814" y="419016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F7166C3-477B-4FF5-ADE7-1655D8A08B30}"/>
              </a:ext>
            </a:extLst>
          </p:cNvPr>
          <p:cNvSpPr/>
          <p:nvPr userDrawn="1"/>
        </p:nvSpPr>
        <p:spPr>
          <a:xfrm>
            <a:off x="125324" y="4015005"/>
            <a:ext cx="770947" cy="696244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en-GB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23EE3A32-590D-406A-87D5-0422E969194C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184118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12" name="Freihandform: Form 11">
              <a:extLst>
                <a:ext uri="{FF2B5EF4-FFF2-40B4-BE49-F238E27FC236}">
                  <a16:creationId xmlns:a16="http://schemas.microsoft.com/office/drawing/2014/main" id="{AC85BE47-20E9-484F-BF49-CAC88BDFDE97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6FD3D706-D5AB-455A-9795-30ACB2B859AC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896271" y="1114209"/>
            <a:ext cx="7666038" cy="93390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40F433A-8F69-4A9E-9B75-FC831094D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44E0AE5E-1A26-4661-809F-3A0C565D351D}" type="datetime1">
              <a:rPr lang="de-DE" smtClean="0"/>
              <a:t>26.10.2023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1788C6F-DC0E-4E83-999A-D6CB6C3B1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56CC273-E422-490F-ABC9-5DB1686F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27111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2 light -  chan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5B2A624F-39E4-486D-96D3-A4E6B22D2265}"/>
              </a:ext>
            </a:extLst>
          </p:cNvPr>
          <p:cNvSpPr/>
          <p:nvPr userDrawn="1"/>
        </p:nvSpPr>
        <p:spPr>
          <a:xfrm>
            <a:off x="97631" y="4121944"/>
            <a:ext cx="907257" cy="5572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en-GB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7DA4899-3E91-467C-A3E9-27E833BDEB2C}"/>
              </a:ext>
            </a:extLst>
          </p:cNvPr>
          <p:cNvSpPr/>
          <p:nvPr userDrawn="1"/>
        </p:nvSpPr>
        <p:spPr>
          <a:xfrm>
            <a:off x="322746" y="4184118"/>
            <a:ext cx="203996" cy="220639"/>
          </a:xfrm>
          <a:custGeom>
            <a:avLst/>
            <a:gdLst>
              <a:gd name="connsiteX0" fmla="*/ 179451 w 904043"/>
              <a:gd name="connsiteY0" fmla="*/ 980121 h 980121"/>
              <a:gd name="connsiteX1" fmla="*/ 664750 w 904043"/>
              <a:gd name="connsiteY1" fmla="*/ 824197 h 980121"/>
              <a:gd name="connsiteX2" fmla="*/ 664750 w 904043"/>
              <a:gd name="connsiteY2" fmla="*/ 822482 h 980121"/>
              <a:gd name="connsiteX3" fmla="*/ 503015 w 904043"/>
              <a:gd name="connsiteY3" fmla="*/ 664748 h 980121"/>
              <a:gd name="connsiteX4" fmla="*/ 518160 w 904043"/>
              <a:gd name="connsiteY4" fmla="*/ 598359 h 980121"/>
              <a:gd name="connsiteX5" fmla="*/ 747522 w 904043"/>
              <a:gd name="connsiteY5" fmla="*/ 305560 h 980121"/>
              <a:gd name="connsiteX6" fmla="*/ 849249 w 904043"/>
              <a:gd name="connsiteY6" fmla="*/ 13524 h 980121"/>
              <a:gd name="connsiteX7" fmla="*/ 150019 w 904043"/>
              <a:gd name="connsiteY7" fmla="*/ 397763 h 980121"/>
              <a:gd name="connsiteX8" fmla="*/ 0 w 904043"/>
              <a:gd name="connsiteY8" fmla="*/ 803337 h 980121"/>
              <a:gd name="connsiteX9" fmla="*/ 179451 w 904043"/>
              <a:gd name="connsiteY9" fmla="*/ 980121 h 980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04043" h="980121">
                <a:moveTo>
                  <a:pt x="179451" y="980121"/>
                </a:moveTo>
                <a:cubicBezTo>
                  <a:pt x="341186" y="980121"/>
                  <a:pt x="664750" y="824197"/>
                  <a:pt x="664750" y="824197"/>
                </a:cubicBezTo>
                <a:lnTo>
                  <a:pt x="664750" y="822482"/>
                </a:lnTo>
                <a:cubicBezTo>
                  <a:pt x="575405" y="822482"/>
                  <a:pt x="503015" y="751807"/>
                  <a:pt x="503015" y="664748"/>
                </a:cubicBezTo>
                <a:cubicBezTo>
                  <a:pt x="503015" y="641031"/>
                  <a:pt x="508540" y="618552"/>
                  <a:pt x="518160" y="598359"/>
                </a:cubicBezTo>
                <a:cubicBezTo>
                  <a:pt x="550640" y="524064"/>
                  <a:pt x="633413" y="441673"/>
                  <a:pt x="747522" y="305560"/>
                </a:cubicBezTo>
                <a:cubicBezTo>
                  <a:pt x="856012" y="176020"/>
                  <a:pt x="976789" y="53624"/>
                  <a:pt x="849249" y="13524"/>
                </a:cubicBezTo>
                <a:cubicBezTo>
                  <a:pt x="649129" y="-49246"/>
                  <a:pt x="349758" y="111155"/>
                  <a:pt x="150019" y="397763"/>
                </a:cubicBezTo>
                <a:cubicBezTo>
                  <a:pt x="32099" y="566927"/>
                  <a:pt x="0" y="701420"/>
                  <a:pt x="0" y="803337"/>
                </a:cubicBezTo>
                <a:cubicBezTo>
                  <a:pt x="0" y="873727"/>
                  <a:pt x="32861" y="980121"/>
                  <a:pt x="179451" y="980121"/>
                </a:cubicBezTo>
              </a:path>
            </a:pathLst>
          </a:custGeom>
          <a:solidFill>
            <a:schemeClr val="accent4"/>
          </a:solidFill>
          <a:ln w="9525" cap="flat">
            <a:solidFill>
              <a:schemeClr val="accent4"/>
            </a:solidFill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7B5626AC-388D-4B36-83F7-0047DB3F0E0D}"/>
              </a:ext>
            </a:extLst>
          </p:cNvPr>
          <p:cNvSpPr/>
          <p:nvPr userDrawn="1"/>
        </p:nvSpPr>
        <p:spPr>
          <a:xfrm>
            <a:off x="221879" y="4262746"/>
            <a:ext cx="500400" cy="378818"/>
          </a:xfrm>
          <a:custGeom>
            <a:avLst/>
            <a:gdLst>
              <a:gd name="connsiteX0" fmla="*/ 1676591 w 2217610"/>
              <a:gd name="connsiteY0" fmla="*/ 1170527 h 1682781"/>
              <a:gd name="connsiteX1" fmla="*/ 1564386 w 2217610"/>
              <a:gd name="connsiteY1" fmla="*/ 1170527 h 1682781"/>
              <a:gd name="connsiteX2" fmla="*/ 1564386 w 2217610"/>
              <a:gd name="connsiteY2" fmla="*/ 1682782 h 1682781"/>
              <a:gd name="connsiteX3" fmla="*/ 1676591 w 2217610"/>
              <a:gd name="connsiteY3" fmla="*/ 1682782 h 1682781"/>
              <a:gd name="connsiteX4" fmla="*/ 1676591 w 2217610"/>
              <a:gd name="connsiteY4" fmla="*/ 1170527 h 1682781"/>
              <a:gd name="connsiteX5" fmla="*/ 1148525 w 2217610"/>
              <a:gd name="connsiteY5" fmla="*/ 1378839 h 1682781"/>
              <a:gd name="connsiteX6" fmla="*/ 1148525 w 2217610"/>
              <a:gd name="connsiteY6" fmla="*/ 1474470 h 1682781"/>
              <a:gd name="connsiteX7" fmla="*/ 1086803 w 2217610"/>
              <a:gd name="connsiteY7" fmla="*/ 1474470 h 1682781"/>
              <a:gd name="connsiteX8" fmla="*/ 1103757 w 2217610"/>
              <a:gd name="connsiteY8" fmla="*/ 1553242 h 1682781"/>
              <a:gd name="connsiteX9" fmla="*/ 1163384 w 2217610"/>
              <a:gd name="connsiteY9" fmla="*/ 1638491 h 1682781"/>
              <a:gd name="connsiteX10" fmla="*/ 1239012 w 2217610"/>
              <a:gd name="connsiteY10" fmla="*/ 1674876 h 1682781"/>
              <a:gd name="connsiteX11" fmla="*/ 1322451 w 2217610"/>
              <a:gd name="connsiteY11" fmla="*/ 1682687 h 1682781"/>
              <a:gd name="connsiteX12" fmla="*/ 1479995 w 2217610"/>
              <a:gd name="connsiteY12" fmla="*/ 1682687 h 1682781"/>
              <a:gd name="connsiteX13" fmla="*/ 1479995 w 2217610"/>
              <a:gd name="connsiteY13" fmla="*/ 1594961 h 1682781"/>
              <a:gd name="connsiteX14" fmla="*/ 1320927 w 2217610"/>
              <a:gd name="connsiteY14" fmla="*/ 1594961 h 1682781"/>
              <a:gd name="connsiteX15" fmla="*/ 1307783 w 2217610"/>
              <a:gd name="connsiteY15" fmla="*/ 1593914 h 1682781"/>
              <a:gd name="connsiteX16" fmla="*/ 1227201 w 2217610"/>
              <a:gd name="connsiteY16" fmla="*/ 1543622 h 1682781"/>
              <a:gd name="connsiteX17" fmla="*/ 1202341 w 2217610"/>
              <a:gd name="connsiteY17" fmla="*/ 1426655 h 1682781"/>
              <a:gd name="connsiteX18" fmla="*/ 1227201 w 2217610"/>
              <a:gd name="connsiteY18" fmla="*/ 1309687 h 1682781"/>
              <a:gd name="connsiteX19" fmla="*/ 1307783 w 2217610"/>
              <a:gd name="connsiteY19" fmla="*/ 1259396 h 1682781"/>
              <a:gd name="connsiteX20" fmla="*/ 1320927 w 2217610"/>
              <a:gd name="connsiteY20" fmla="*/ 1258348 h 1682781"/>
              <a:gd name="connsiteX21" fmla="*/ 1479995 w 2217610"/>
              <a:gd name="connsiteY21" fmla="*/ 1258348 h 1682781"/>
              <a:gd name="connsiteX22" fmla="*/ 1479995 w 2217610"/>
              <a:gd name="connsiteY22" fmla="*/ 1170623 h 1682781"/>
              <a:gd name="connsiteX23" fmla="*/ 1322451 w 2217610"/>
              <a:gd name="connsiteY23" fmla="*/ 1170623 h 1682781"/>
              <a:gd name="connsiteX24" fmla="*/ 1239012 w 2217610"/>
              <a:gd name="connsiteY24" fmla="*/ 1178433 h 1682781"/>
              <a:gd name="connsiteX25" fmla="*/ 1163384 w 2217610"/>
              <a:gd name="connsiteY25" fmla="*/ 1214819 h 1682781"/>
              <a:gd name="connsiteX26" fmla="*/ 1103757 w 2217610"/>
              <a:gd name="connsiteY26" fmla="*/ 1300067 h 1682781"/>
              <a:gd name="connsiteX27" fmla="*/ 1086803 w 2217610"/>
              <a:gd name="connsiteY27" fmla="*/ 1378839 h 1682781"/>
              <a:gd name="connsiteX28" fmla="*/ 1148525 w 2217610"/>
              <a:gd name="connsiteY28" fmla="*/ 1378839 h 1682781"/>
              <a:gd name="connsiteX29" fmla="*/ 333566 w 2217610"/>
              <a:gd name="connsiteY29" fmla="*/ 1426940 h 1682781"/>
              <a:gd name="connsiteX30" fmla="*/ 324136 w 2217610"/>
              <a:gd name="connsiteY30" fmla="*/ 1502188 h 1682781"/>
              <a:gd name="connsiteX31" fmla="*/ 298514 w 2217610"/>
              <a:gd name="connsiteY31" fmla="*/ 1557528 h 1682781"/>
              <a:gd name="connsiteX32" fmla="*/ 259175 w 2217610"/>
              <a:gd name="connsiteY32" fmla="*/ 1582960 h 1682781"/>
              <a:gd name="connsiteX33" fmla="*/ 197644 w 2217610"/>
              <a:gd name="connsiteY33" fmla="*/ 1591437 h 1682781"/>
              <a:gd name="connsiteX34" fmla="*/ 108585 w 2217610"/>
              <a:gd name="connsiteY34" fmla="*/ 1591437 h 1682781"/>
              <a:gd name="connsiteX35" fmla="*/ 108585 w 2217610"/>
              <a:gd name="connsiteY35" fmla="*/ 1261777 h 1682781"/>
              <a:gd name="connsiteX36" fmla="*/ 197644 w 2217610"/>
              <a:gd name="connsiteY36" fmla="*/ 1261777 h 1682781"/>
              <a:gd name="connsiteX37" fmla="*/ 251174 w 2217610"/>
              <a:gd name="connsiteY37" fmla="*/ 1267206 h 1682781"/>
              <a:gd name="connsiteX38" fmla="*/ 287084 w 2217610"/>
              <a:gd name="connsiteY38" fmla="*/ 1285685 h 1682781"/>
              <a:gd name="connsiteX39" fmla="*/ 321183 w 2217610"/>
              <a:gd name="connsiteY39" fmla="*/ 1341787 h 1682781"/>
              <a:gd name="connsiteX40" fmla="*/ 333566 w 2217610"/>
              <a:gd name="connsiteY40" fmla="*/ 1426940 h 1682781"/>
              <a:gd name="connsiteX41" fmla="*/ 447199 w 2217610"/>
              <a:gd name="connsiteY41" fmla="*/ 1498378 h 1682781"/>
              <a:gd name="connsiteX42" fmla="*/ 452914 w 2217610"/>
              <a:gd name="connsiteY42" fmla="*/ 1427607 h 1682781"/>
              <a:gd name="connsiteX43" fmla="*/ 449485 w 2217610"/>
              <a:gd name="connsiteY43" fmla="*/ 1371981 h 1682781"/>
              <a:gd name="connsiteX44" fmla="*/ 439198 w 2217610"/>
              <a:gd name="connsiteY44" fmla="*/ 1320070 h 1682781"/>
              <a:gd name="connsiteX45" fmla="*/ 423100 w 2217610"/>
              <a:gd name="connsiteY45" fmla="*/ 1275112 h 1682781"/>
              <a:gd name="connsiteX46" fmla="*/ 402431 w 2217610"/>
              <a:gd name="connsiteY46" fmla="*/ 1240917 h 1682781"/>
              <a:gd name="connsiteX47" fmla="*/ 324422 w 2217610"/>
              <a:gd name="connsiteY47" fmla="*/ 1186815 h 1682781"/>
              <a:gd name="connsiteX48" fmla="*/ 197453 w 2217610"/>
              <a:gd name="connsiteY48" fmla="*/ 1170337 h 1682781"/>
              <a:gd name="connsiteX49" fmla="*/ 0 w 2217610"/>
              <a:gd name="connsiteY49" fmla="*/ 1170337 h 1682781"/>
              <a:gd name="connsiteX50" fmla="*/ 0 w 2217610"/>
              <a:gd name="connsiteY50" fmla="*/ 1682687 h 1682781"/>
              <a:gd name="connsiteX51" fmla="*/ 197549 w 2217610"/>
              <a:gd name="connsiteY51" fmla="*/ 1682687 h 1682781"/>
              <a:gd name="connsiteX52" fmla="*/ 241935 w 2217610"/>
              <a:gd name="connsiteY52" fmla="*/ 1682306 h 1682781"/>
              <a:gd name="connsiteX53" fmla="*/ 275082 w 2217610"/>
              <a:gd name="connsiteY53" fmla="*/ 1680401 h 1682781"/>
              <a:gd name="connsiteX54" fmla="*/ 300704 w 2217610"/>
              <a:gd name="connsiteY54" fmla="*/ 1676972 h 1682781"/>
              <a:gd name="connsiteX55" fmla="*/ 322898 w 2217610"/>
              <a:gd name="connsiteY55" fmla="*/ 1671257 h 1682781"/>
              <a:gd name="connsiteX56" fmla="*/ 390525 w 2217610"/>
              <a:gd name="connsiteY56" fmla="*/ 1632395 h 1682781"/>
              <a:gd name="connsiteX57" fmla="*/ 431387 w 2217610"/>
              <a:gd name="connsiteY57" fmla="*/ 1563624 h 1682781"/>
              <a:gd name="connsiteX58" fmla="*/ 447199 w 2217610"/>
              <a:gd name="connsiteY58" fmla="*/ 1498378 h 1682781"/>
              <a:gd name="connsiteX59" fmla="*/ 898588 w 2217610"/>
              <a:gd name="connsiteY59" fmla="*/ 1170527 h 1682781"/>
              <a:gd name="connsiteX60" fmla="*/ 754571 w 2217610"/>
              <a:gd name="connsiteY60" fmla="*/ 1170527 h 1682781"/>
              <a:gd name="connsiteX61" fmla="*/ 609886 w 2217610"/>
              <a:gd name="connsiteY61" fmla="*/ 1204151 h 1682781"/>
              <a:gd name="connsiteX62" fmla="*/ 531305 w 2217610"/>
              <a:gd name="connsiteY62" fmla="*/ 1314641 h 1682781"/>
              <a:gd name="connsiteX63" fmla="*/ 517398 w 2217610"/>
              <a:gd name="connsiteY63" fmla="*/ 1403128 h 1682781"/>
              <a:gd name="connsiteX64" fmla="*/ 517112 w 2217610"/>
              <a:gd name="connsiteY64" fmla="*/ 1426655 h 1682781"/>
              <a:gd name="connsiteX65" fmla="*/ 517398 w 2217610"/>
              <a:gd name="connsiteY65" fmla="*/ 1450181 h 1682781"/>
              <a:gd name="connsiteX66" fmla="*/ 555403 w 2217610"/>
              <a:gd name="connsiteY66" fmla="*/ 1594009 h 1682781"/>
              <a:gd name="connsiteX67" fmla="*/ 666083 w 2217610"/>
              <a:gd name="connsiteY67" fmla="*/ 1673828 h 1682781"/>
              <a:gd name="connsiteX68" fmla="*/ 754475 w 2217610"/>
              <a:gd name="connsiteY68" fmla="*/ 1682687 h 1682781"/>
              <a:gd name="connsiteX69" fmla="*/ 898493 w 2217610"/>
              <a:gd name="connsiteY69" fmla="*/ 1682687 h 1682781"/>
              <a:gd name="connsiteX70" fmla="*/ 898493 w 2217610"/>
              <a:gd name="connsiteY70" fmla="*/ 1593533 h 1682781"/>
              <a:gd name="connsiteX71" fmla="*/ 759428 w 2217610"/>
              <a:gd name="connsiteY71" fmla="*/ 1593533 h 1682781"/>
              <a:gd name="connsiteX72" fmla="*/ 673037 w 2217610"/>
              <a:gd name="connsiteY72" fmla="*/ 1563434 h 1682781"/>
              <a:gd name="connsiteX73" fmla="*/ 638747 w 2217610"/>
              <a:gd name="connsiteY73" fmla="*/ 1473613 h 1682781"/>
              <a:gd name="connsiteX74" fmla="*/ 856298 w 2217610"/>
              <a:gd name="connsiteY74" fmla="*/ 1473613 h 1682781"/>
              <a:gd name="connsiteX75" fmla="*/ 856298 w 2217610"/>
              <a:gd name="connsiteY75" fmla="*/ 1379411 h 1682781"/>
              <a:gd name="connsiteX76" fmla="*/ 638842 w 2217610"/>
              <a:gd name="connsiteY76" fmla="*/ 1379411 h 1682781"/>
              <a:gd name="connsiteX77" fmla="*/ 673132 w 2217610"/>
              <a:gd name="connsiteY77" fmla="*/ 1289590 h 1682781"/>
              <a:gd name="connsiteX78" fmla="*/ 759524 w 2217610"/>
              <a:gd name="connsiteY78" fmla="*/ 1259491 h 1682781"/>
              <a:gd name="connsiteX79" fmla="*/ 898588 w 2217610"/>
              <a:gd name="connsiteY79" fmla="*/ 1259491 h 1682781"/>
              <a:gd name="connsiteX80" fmla="*/ 898588 w 2217610"/>
              <a:gd name="connsiteY80" fmla="*/ 1170527 h 1682781"/>
              <a:gd name="connsiteX81" fmla="*/ 1626394 w 2217610"/>
              <a:gd name="connsiteY81" fmla="*/ 582359 h 1682781"/>
              <a:gd name="connsiteX82" fmla="*/ 1776413 w 2217610"/>
              <a:gd name="connsiteY82" fmla="*/ 176784 h 1682781"/>
              <a:gd name="connsiteX83" fmla="*/ 1596962 w 2217610"/>
              <a:gd name="connsiteY83" fmla="*/ 0 h 1682781"/>
              <a:gd name="connsiteX84" fmla="*/ 1111758 w 2217610"/>
              <a:gd name="connsiteY84" fmla="*/ 155924 h 1682781"/>
              <a:gd name="connsiteX85" fmla="*/ 1111758 w 2217610"/>
              <a:gd name="connsiteY85" fmla="*/ 157734 h 1682781"/>
              <a:gd name="connsiteX86" fmla="*/ 1273493 w 2217610"/>
              <a:gd name="connsiteY86" fmla="*/ 315468 h 1682781"/>
              <a:gd name="connsiteX87" fmla="*/ 1258348 w 2217610"/>
              <a:gd name="connsiteY87" fmla="*/ 381857 h 1682781"/>
              <a:gd name="connsiteX88" fmla="*/ 1028986 w 2217610"/>
              <a:gd name="connsiteY88" fmla="*/ 674656 h 1682781"/>
              <a:gd name="connsiteX89" fmla="*/ 927259 w 2217610"/>
              <a:gd name="connsiteY89" fmla="*/ 966692 h 1682781"/>
              <a:gd name="connsiteX90" fmla="*/ 1626394 w 2217610"/>
              <a:gd name="connsiteY90" fmla="*/ 582359 h 1682781"/>
              <a:gd name="connsiteX91" fmla="*/ 2046351 w 2217610"/>
              <a:gd name="connsiteY91" fmla="*/ 1426655 h 1682781"/>
              <a:gd name="connsiteX92" fmla="*/ 2217611 w 2217610"/>
              <a:gd name="connsiteY92" fmla="*/ 1170527 h 1682781"/>
              <a:gd name="connsiteX93" fmla="*/ 2082070 w 2217610"/>
              <a:gd name="connsiteY93" fmla="*/ 1170527 h 1682781"/>
              <a:gd name="connsiteX94" fmla="*/ 1979867 w 2217610"/>
              <a:gd name="connsiteY94" fmla="*/ 1329214 h 1682781"/>
              <a:gd name="connsiteX95" fmla="*/ 1877568 w 2217610"/>
              <a:gd name="connsiteY95" fmla="*/ 1170527 h 1682781"/>
              <a:gd name="connsiteX96" fmla="*/ 1741932 w 2217610"/>
              <a:gd name="connsiteY96" fmla="*/ 1170527 h 1682781"/>
              <a:gd name="connsiteX97" fmla="*/ 1913287 w 2217610"/>
              <a:gd name="connsiteY97" fmla="*/ 1426655 h 1682781"/>
              <a:gd name="connsiteX98" fmla="*/ 1741932 w 2217610"/>
              <a:gd name="connsiteY98" fmla="*/ 1682782 h 1682781"/>
              <a:gd name="connsiteX99" fmla="*/ 1877568 w 2217610"/>
              <a:gd name="connsiteY99" fmla="*/ 1682782 h 1682781"/>
              <a:gd name="connsiteX100" fmla="*/ 1979867 w 2217610"/>
              <a:gd name="connsiteY100" fmla="*/ 1524191 h 1682781"/>
              <a:gd name="connsiteX101" fmla="*/ 2082070 w 2217610"/>
              <a:gd name="connsiteY101" fmla="*/ 1682782 h 1682781"/>
              <a:gd name="connsiteX102" fmla="*/ 2217611 w 2217610"/>
              <a:gd name="connsiteY102" fmla="*/ 1682782 h 1682781"/>
              <a:gd name="connsiteX103" fmla="*/ 2046351 w 2217610"/>
              <a:gd name="connsiteY103" fmla="*/ 1426655 h 1682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2217610" h="1682781">
                <a:moveTo>
                  <a:pt x="1676591" y="1170527"/>
                </a:moveTo>
                <a:lnTo>
                  <a:pt x="1564386" y="1170527"/>
                </a:lnTo>
                <a:lnTo>
                  <a:pt x="1564386" y="1682782"/>
                </a:lnTo>
                <a:lnTo>
                  <a:pt x="1676591" y="1682782"/>
                </a:lnTo>
                <a:lnTo>
                  <a:pt x="1676591" y="1170527"/>
                </a:lnTo>
                <a:close/>
                <a:moveTo>
                  <a:pt x="1148525" y="1378839"/>
                </a:moveTo>
                <a:lnTo>
                  <a:pt x="1148525" y="1474470"/>
                </a:lnTo>
                <a:lnTo>
                  <a:pt x="1086803" y="1474470"/>
                </a:lnTo>
                <a:cubicBezTo>
                  <a:pt x="1089374" y="1501331"/>
                  <a:pt x="1094994" y="1527524"/>
                  <a:pt x="1103757" y="1553242"/>
                </a:cubicBezTo>
                <a:cubicBezTo>
                  <a:pt x="1115092" y="1586770"/>
                  <a:pt x="1134999" y="1615154"/>
                  <a:pt x="1163384" y="1638491"/>
                </a:cubicBezTo>
                <a:cubicBezTo>
                  <a:pt x="1187101" y="1657541"/>
                  <a:pt x="1212247" y="1669637"/>
                  <a:pt x="1239012" y="1674876"/>
                </a:cubicBezTo>
                <a:cubicBezTo>
                  <a:pt x="1265777" y="1680115"/>
                  <a:pt x="1293590" y="1682687"/>
                  <a:pt x="1322451" y="1682687"/>
                </a:cubicBezTo>
                <a:lnTo>
                  <a:pt x="1479995" y="1682687"/>
                </a:lnTo>
                <a:lnTo>
                  <a:pt x="1479995" y="1594961"/>
                </a:lnTo>
                <a:lnTo>
                  <a:pt x="1320927" y="1594961"/>
                </a:lnTo>
                <a:cubicBezTo>
                  <a:pt x="1316546" y="1594961"/>
                  <a:pt x="1312164" y="1594104"/>
                  <a:pt x="1307783" y="1593914"/>
                </a:cubicBezTo>
                <a:cubicBezTo>
                  <a:pt x="1267206" y="1589627"/>
                  <a:pt x="1240346" y="1572959"/>
                  <a:pt x="1227201" y="1543622"/>
                </a:cubicBezTo>
                <a:cubicBezTo>
                  <a:pt x="1212152" y="1510094"/>
                  <a:pt x="1203865" y="1471041"/>
                  <a:pt x="1202341" y="1426655"/>
                </a:cubicBezTo>
                <a:cubicBezTo>
                  <a:pt x="1203865" y="1382268"/>
                  <a:pt x="1212152" y="1343216"/>
                  <a:pt x="1227201" y="1309687"/>
                </a:cubicBezTo>
                <a:cubicBezTo>
                  <a:pt x="1240346" y="1280351"/>
                  <a:pt x="1267206" y="1263682"/>
                  <a:pt x="1307783" y="1259396"/>
                </a:cubicBezTo>
                <a:cubicBezTo>
                  <a:pt x="1312164" y="1259110"/>
                  <a:pt x="1316546" y="1258348"/>
                  <a:pt x="1320927" y="1258348"/>
                </a:cubicBezTo>
                <a:lnTo>
                  <a:pt x="1479995" y="1258348"/>
                </a:lnTo>
                <a:lnTo>
                  <a:pt x="1479995" y="1170623"/>
                </a:lnTo>
                <a:lnTo>
                  <a:pt x="1322451" y="1170623"/>
                </a:lnTo>
                <a:cubicBezTo>
                  <a:pt x="1293590" y="1170623"/>
                  <a:pt x="1265777" y="1173194"/>
                  <a:pt x="1239012" y="1178433"/>
                </a:cubicBezTo>
                <a:cubicBezTo>
                  <a:pt x="1212247" y="1183672"/>
                  <a:pt x="1187101" y="1195769"/>
                  <a:pt x="1163384" y="1214819"/>
                </a:cubicBezTo>
                <a:cubicBezTo>
                  <a:pt x="1135094" y="1238155"/>
                  <a:pt x="1115187" y="1266539"/>
                  <a:pt x="1103757" y="1300067"/>
                </a:cubicBezTo>
                <a:cubicBezTo>
                  <a:pt x="1094994" y="1325880"/>
                  <a:pt x="1089470" y="1352169"/>
                  <a:pt x="1086803" y="1378839"/>
                </a:cubicBezTo>
                <a:lnTo>
                  <a:pt x="1148525" y="1378839"/>
                </a:lnTo>
                <a:close/>
                <a:moveTo>
                  <a:pt x="333566" y="1426940"/>
                </a:moveTo>
                <a:cubicBezTo>
                  <a:pt x="333566" y="1453610"/>
                  <a:pt x="330422" y="1478661"/>
                  <a:pt x="324136" y="1502188"/>
                </a:cubicBezTo>
                <a:cubicBezTo>
                  <a:pt x="317659" y="1525810"/>
                  <a:pt x="309182" y="1544193"/>
                  <a:pt x="298514" y="1557528"/>
                </a:cubicBezTo>
                <a:cubicBezTo>
                  <a:pt x="289370" y="1568768"/>
                  <a:pt x="276225" y="1577340"/>
                  <a:pt x="259175" y="1582960"/>
                </a:cubicBezTo>
                <a:cubicBezTo>
                  <a:pt x="242126" y="1588580"/>
                  <a:pt x="221647" y="1591437"/>
                  <a:pt x="197644" y="1591437"/>
                </a:cubicBezTo>
                <a:lnTo>
                  <a:pt x="108585" y="1591437"/>
                </a:lnTo>
                <a:lnTo>
                  <a:pt x="108585" y="1261777"/>
                </a:lnTo>
                <a:lnTo>
                  <a:pt x="197644" y="1261777"/>
                </a:lnTo>
                <a:cubicBezTo>
                  <a:pt x="219551" y="1261777"/>
                  <a:pt x="237363" y="1263587"/>
                  <a:pt x="251174" y="1267206"/>
                </a:cubicBezTo>
                <a:cubicBezTo>
                  <a:pt x="264986" y="1270826"/>
                  <a:pt x="276892" y="1277017"/>
                  <a:pt x="287084" y="1285685"/>
                </a:cubicBezTo>
                <a:cubicBezTo>
                  <a:pt x="301371" y="1297496"/>
                  <a:pt x="312706" y="1316165"/>
                  <a:pt x="321183" y="1341787"/>
                </a:cubicBezTo>
                <a:cubicBezTo>
                  <a:pt x="329470" y="1367314"/>
                  <a:pt x="333566" y="1395794"/>
                  <a:pt x="333566" y="1426940"/>
                </a:cubicBezTo>
                <a:moveTo>
                  <a:pt x="447199" y="1498378"/>
                </a:moveTo>
                <a:cubicBezTo>
                  <a:pt x="451104" y="1473803"/>
                  <a:pt x="452914" y="1450181"/>
                  <a:pt x="452914" y="1427607"/>
                </a:cubicBezTo>
                <a:cubicBezTo>
                  <a:pt x="452914" y="1408652"/>
                  <a:pt x="451866" y="1390079"/>
                  <a:pt x="449485" y="1371981"/>
                </a:cubicBezTo>
                <a:cubicBezTo>
                  <a:pt x="447199" y="1353788"/>
                  <a:pt x="443770" y="1336453"/>
                  <a:pt x="439198" y="1320070"/>
                </a:cubicBezTo>
                <a:cubicBezTo>
                  <a:pt x="434626" y="1303591"/>
                  <a:pt x="429292" y="1288637"/>
                  <a:pt x="423100" y="1275112"/>
                </a:cubicBezTo>
                <a:cubicBezTo>
                  <a:pt x="417005" y="1261586"/>
                  <a:pt x="410147" y="1250156"/>
                  <a:pt x="402431" y="1240917"/>
                </a:cubicBezTo>
                <a:cubicBezTo>
                  <a:pt x="382619" y="1215866"/>
                  <a:pt x="356521" y="1197769"/>
                  <a:pt x="324422" y="1186815"/>
                </a:cubicBezTo>
                <a:cubicBezTo>
                  <a:pt x="292322" y="1175766"/>
                  <a:pt x="249936" y="1170337"/>
                  <a:pt x="197453" y="1170337"/>
                </a:cubicBezTo>
                <a:lnTo>
                  <a:pt x="0" y="1170337"/>
                </a:lnTo>
                <a:lnTo>
                  <a:pt x="0" y="1682687"/>
                </a:lnTo>
                <a:lnTo>
                  <a:pt x="197549" y="1682687"/>
                </a:lnTo>
                <a:cubicBezTo>
                  <a:pt x="214313" y="1682687"/>
                  <a:pt x="229172" y="1682591"/>
                  <a:pt x="241935" y="1682306"/>
                </a:cubicBezTo>
                <a:cubicBezTo>
                  <a:pt x="254603" y="1682020"/>
                  <a:pt x="265748" y="1681448"/>
                  <a:pt x="275082" y="1680401"/>
                </a:cubicBezTo>
                <a:cubicBezTo>
                  <a:pt x="284512" y="1679353"/>
                  <a:pt x="293084" y="1678210"/>
                  <a:pt x="300704" y="1676972"/>
                </a:cubicBezTo>
                <a:cubicBezTo>
                  <a:pt x="308324" y="1675733"/>
                  <a:pt x="315754" y="1673828"/>
                  <a:pt x="322898" y="1671257"/>
                </a:cubicBezTo>
                <a:cubicBezTo>
                  <a:pt x="350520" y="1662494"/>
                  <a:pt x="372999" y="1649635"/>
                  <a:pt x="390525" y="1632395"/>
                </a:cubicBezTo>
                <a:cubicBezTo>
                  <a:pt x="408146" y="1615250"/>
                  <a:pt x="421862" y="1592390"/>
                  <a:pt x="431387" y="1563624"/>
                </a:cubicBezTo>
                <a:cubicBezTo>
                  <a:pt x="438150" y="1544669"/>
                  <a:pt x="443389" y="1522952"/>
                  <a:pt x="447199" y="1498378"/>
                </a:cubicBezTo>
                <a:moveTo>
                  <a:pt x="898588" y="1170527"/>
                </a:moveTo>
                <a:lnTo>
                  <a:pt x="754571" y="1170527"/>
                </a:lnTo>
                <a:cubicBezTo>
                  <a:pt x="704755" y="1170527"/>
                  <a:pt x="652367" y="1175766"/>
                  <a:pt x="609886" y="1204151"/>
                </a:cubicBezTo>
                <a:cubicBezTo>
                  <a:pt x="570452" y="1230630"/>
                  <a:pt x="544544" y="1269302"/>
                  <a:pt x="531305" y="1314641"/>
                </a:cubicBezTo>
                <a:cubicBezTo>
                  <a:pt x="522827" y="1343311"/>
                  <a:pt x="518160" y="1373124"/>
                  <a:pt x="517398" y="1403128"/>
                </a:cubicBezTo>
                <a:cubicBezTo>
                  <a:pt x="516922" y="1410938"/>
                  <a:pt x="516826" y="1418844"/>
                  <a:pt x="517112" y="1426655"/>
                </a:cubicBezTo>
                <a:cubicBezTo>
                  <a:pt x="516826" y="1434465"/>
                  <a:pt x="516922" y="1442371"/>
                  <a:pt x="517398" y="1450181"/>
                </a:cubicBezTo>
                <a:cubicBezTo>
                  <a:pt x="518732" y="1498949"/>
                  <a:pt x="528638" y="1552480"/>
                  <a:pt x="555403" y="1594009"/>
                </a:cubicBezTo>
                <a:cubicBezTo>
                  <a:pt x="580454" y="1632871"/>
                  <a:pt x="620840" y="1663446"/>
                  <a:pt x="666083" y="1673828"/>
                </a:cubicBezTo>
                <a:cubicBezTo>
                  <a:pt x="694944" y="1680401"/>
                  <a:pt x="725043" y="1682687"/>
                  <a:pt x="754475" y="1682687"/>
                </a:cubicBezTo>
                <a:lnTo>
                  <a:pt x="898493" y="1682687"/>
                </a:lnTo>
                <a:lnTo>
                  <a:pt x="898493" y="1593533"/>
                </a:lnTo>
                <a:lnTo>
                  <a:pt x="759428" y="1593533"/>
                </a:lnTo>
                <a:cubicBezTo>
                  <a:pt x="728472" y="1593152"/>
                  <a:pt x="695706" y="1586198"/>
                  <a:pt x="673037" y="1563434"/>
                </a:cubicBezTo>
                <a:cubicBezTo>
                  <a:pt x="649605" y="1539812"/>
                  <a:pt x="640747" y="1505998"/>
                  <a:pt x="638747" y="1473613"/>
                </a:cubicBezTo>
                <a:lnTo>
                  <a:pt x="856298" y="1473613"/>
                </a:lnTo>
                <a:lnTo>
                  <a:pt x="856298" y="1379411"/>
                </a:lnTo>
                <a:lnTo>
                  <a:pt x="638842" y="1379411"/>
                </a:lnTo>
                <a:cubicBezTo>
                  <a:pt x="640842" y="1347026"/>
                  <a:pt x="649700" y="1313212"/>
                  <a:pt x="673132" y="1289590"/>
                </a:cubicBezTo>
                <a:cubicBezTo>
                  <a:pt x="695801" y="1266825"/>
                  <a:pt x="728567" y="1259872"/>
                  <a:pt x="759524" y="1259491"/>
                </a:cubicBezTo>
                <a:lnTo>
                  <a:pt x="898588" y="1259491"/>
                </a:lnTo>
                <a:lnTo>
                  <a:pt x="898588" y="1170527"/>
                </a:lnTo>
                <a:close/>
                <a:moveTo>
                  <a:pt x="1626394" y="582359"/>
                </a:moveTo>
                <a:cubicBezTo>
                  <a:pt x="1744218" y="413194"/>
                  <a:pt x="1776413" y="278606"/>
                  <a:pt x="1776413" y="176784"/>
                </a:cubicBezTo>
                <a:cubicBezTo>
                  <a:pt x="1776413" y="106394"/>
                  <a:pt x="1743551" y="0"/>
                  <a:pt x="1596962" y="0"/>
                </a:cubicBezTo>
                <a:cubicBezTo>
                  <a:pt x="1435227" y="0"/>
                  <a:pt x="1111758" y="155924"/>
                  <a:pt x="1111758" y="155924"/>
                </a:cubicBezTo>
                <a:lnTo>
                  <a:pt x="1111758" y="157734"/>
                </a:lnTo>
                <a:cubicBezTo>
                  <a:pt x="1201103" y="157734"/>
                  <a:pt x="1273493" y="228314"/>
                  <a:pt x="1273493" y="315468"/>
                </a:cubicBezTo>
                <a:cubicBezTo>
                  <a:pt x="1273493" y="339185"/>
                  <a:pt x="1267968" y="361664"/>
                  <a:pt x="1258348" y="381857"/>
                </a:cubicBezTo>
                <a:cubicBezTo>
                  <a:pt x="1225963" y="456057"/>
                  <a:pt x="1143095" y="538544"/>
                  <a:pt x="1028986" y="674656"/>
                </a:cubicBezTo>
                <a:cubicBezTo>
                  <a:pt x="920496" y="804196"/>
                  <a:pt x="799719" y="926592"/>
                  <a:pt x="927259" y="966692"/>
                </a:cubicBezTo>
                <a:cubicBezTo>
                  <a:pt x="1127284" y="1029367"/>
                  <a:pt x="1426655" y="868966"/>
                  <a:pt x="1626394" y="582359"/>
                </a:cubicBezTo>
                <a:moveTo>
                  <a:pt x="2046351" y="1426655"/>
                </a:moveTo>
                <a:lnTo>
                  <a:pt x="2217611" y="1170527"/>
                </a:lnTo>
                <a:lnTo>
                  <a:pt x="2082070" y="1170527"/>
                </a:lnTo>
                <a:lnTo>
                  <a:pt x="1979867" y="1329214"/>
                </a:lnTo>
                <a:lnTo>
                  <a:pt x="1877568" y="1170527"/>
                </a:lnTo>
                <a:lnTo>
                  <a:pt x="1741932" y="1170527"/>
                </a:lnTo>
                <a:lnTo>
                  <a:pt x="1913287" y="1426655"/>
                </a:lnTo>
                <a:lnTo>
                  <a:pt x="1741932" y="1682782"/>
                </a:lnTo>
                <a:lnTo>
                  <a:pt x="1877568" y="1682782"/>
                </a:lnTo>
                <a:lnTo>
                  <a:pt x="1979867" y="1524191"/>
                </a:lnTo>
                <a:lnTo>
                  <a:pt x="2082070" y="1682782"/>
                </a:lnTo>
                <a:lnTo>
                  <a:pt x="2217611" y="1682782"/>
                </a:lnTo>
                <a:lnTo>
                  <a:pt x="2046351" y="1426655"/>
                </a:lnTo>
                <a:close/>
              </a:path>
            </a:pathLst>
          </a:custGeom>
          <a:solidFill>
            <a:schemeClr val="accent2"/>
          </a:solidFill>
          <a:ln w="9525" cap="flat">
            <a:solidFill>
              <a:schemeClr val="accent2"/>
            </a:solidFill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3" name="Bildplatzhalter 22">
            <a:extLst>
              <a:ext uri="{FF2B5EF4-FFF2-40B4-BE49-F238E27FC236}">
                <a16:creationId xmlns:a16="http://schemas.microsoft.com/office/drawing/2014/main" id="{6CFFC97F-B39C-4D38-9EC8-D0CFE0B96A7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0" y="0"/>
            <a:ext cx="9144000" cy="4888705"/>
          </a:xfrm>
          <a:custGeom>
            <a:avLst/>
            <a:gdLst>
              <a:gd name="connsiteX0" fmla="*/ 246381 w 9144000"/>
              <a:gd name="connsiteY0" fmla="*/ 4551291 h 4888705"/>
              <a:gd name="connsiteX1" fmla="*/ 266477 w 9144000"/>
              <a:gd name="connsiteY1" fmla="*/ 4551291 h 4888705"/>
              <a:gd name="connsiteX2" fmla="*/ 278556 w 9144000"/>
              <a:gd name="connsiteY2" fmla="*/ 4552513 h 4888705"/>
              <a:gd name="connsiteX3" fmla="*/ 286659 w 9144000"/>
              <a:gd name="connsiteY3" fmla="*/ 4556673 h 4888705"/>
              <a:gd name="connsiteX4" fmla="*/ 294354 w 9144000"/>
              <a:gd name="connsiteY4" fmla="*/ 4569303 h 4888705"/>
              <a:gd name="connsiteX5" fmla="*/ 297148 w 9144000"/>
              <a:gd name="connsiteY5" fmla="*/ 4588472 h 4888705"/>
              <a:gd name="connsiteX6" fmla="*/ 295020 w 9144000"/>
              <a:gd name="connsiteY6" fmla="*/ 4605411 h 4888705"/>
              <a:gd name="connsiteX7" fmla="*/ 289238 w 9144000"/>
              <a:gd name="connsiteY7" fmla="*/ 4617869 h 4888705"/>
              <a:gd name="connsiteX8" fmla="*/ 280362 w 9144000"/>
              <a:gd name="connsiteY8" fmla="*/ 4623594 h 4888705"/>
              <a:gd name="connsiteX9" fmla="*/ 266477 w 9144000"/>
              <a:gd name="connsiteY9" fmla="*/ 4625502 h 4888705"/>
              <a:gd name="connsiteX10" fmla="*/ 246381 w 9144000"/>
              <a:gd name="connsiteY10" fmla="*/ 4625502 h 4888705"/>
              <a:gd name="connsiteX11" fmla="*/ 520288 w 9144000"/>
              <a:gd name="connsiteY11" fmla="*/ 4530771 h 4888705"/>
              <a:gd name="connsiteX12" fmla="*/ 501460 w 9144000"/>
              <a:gd name="connsiteY12" fmla="*/ 4532529 h 4888705"/>
              <a:gd name="connsiteX13" fmla="*/ 484395 w 9144000"/>
              <a:gd name="connsiteY13" fmla="*/ 4540720 h 4888705"/>
              <a:gd name="connsiteX14" fmla="*/ 470940 w 9144000"/>
              <a:gd name="connsiteY14" fmla="*/ 4559911 h 4888705"/>
              <a:gd name="connsiteX15" fmla="*/ 467114 w 9144000"/>
              <a:gd name="connsiteY15" fmla="*/ 4577644 h 4888705"/>
              <a:gd name="connsiteX16" fmla="*/ 481042 w 9144000"/>
              <a:gd name="connsiteY16" fmla="*/ 4577644 h 4888705"/>
              <a:gd name="connsiteX17" fmla="*/ 481042 w 9144000"/>
              <a:gd name="connsiteY17" fmla="*/ 4599171 h 4888705"/>
              <a:gd name="connsiteX18" fmla="*/ 467114 w 9144000"/>
              <a:gd name="connsiteY18" fmla="*/ 4599171 h 4888705"/>
              <a:gd name="connsiteX19" fmla="*/ 470940 w 9144000"/>
              <a:gd name="connsiteY19" fmla="*/ 4616904 h 4888705"/>
              <a:gd name="connsiteX20" fmla="*/ 484395 w 9144000"/>
              <a:gd name="connsiteY20" fmla="*/ 4636095 h 4888705"/>
              <a:gd name="connsiteX21" fmla="*/ 501460 w 9144000"/>
              <a:gd name="connsiteY21" fmla="*/ 4644286 h 4888705"/>
              <a:gd name="connsiteX22" fmla="*/ 520288 w 9144000"/>
              <a:gd name="connsiteY22" fmla="*/ 4646044 h 4888705"/>
              <a:gd name="connsiteX23" fmla="*/ 555838 w 9144000"/>
              <a:gd name="connsiteY23" fmla="*/ 4646044 h 4888705"/>
              <a:gd name="connsiteX24" fmla="*/ 555838 w 9144000"/>
              <a:gd name="connsiteY24" fmla="*/ 4626296 h 4888705"/>
              <a:gd name="connsiteX25" fmla="*/ 519944 w 9144000"/>
              <a:gd name="connsiteY25" fmla="*/ 4626296 h 4888705"/>
              <a:gd name="connsiteX26" fmla="*/ 516978 w 9144000"/>
              <a:gd name="connsiteY26" fmla="*/ 4626060 h 4888705"/>
              <a:gd name="connsiteX27" fmla="*/ 498795 w 9144000"/>
              <a:gd name="connsiteY27" fmla="*/ 4614739 h 4888705"/>
              <a:gd name="connsiteX28" fmla="*/ 493185 w 9144000"/>
              <a:gd name="connsiteY28" fmla="*/ 4588408 h 4888705"/>
              <a:gd name="connsiteX29" fmla="*/ 498795 w 9144000"/>
              <a:gd name="connsiteY29" fmla="*/ 4562076 h 4888705"/>
              <a:gd name="connsiteX30" fmla="*/ 516978 w 9144000"/>
              <a:gd name="connsiteY30" fmla="*/ 4550755 h 4888705"/>
              <a:gd name="connsiteX31" fmla="*/ 519944 w 9144000"/>
              <a:gd name="connsiteY31" fmla="*/ 4550519 h 4888705"/>
              <a:gd name="connsiteX32" fmla="*/ 555838 w 9144000"/>
              <a:gd name="connsiteY32" fmla="*/ 4550519 h 4888705"/>
              <a:gd name="connsiteX33" fmla="*/ 555838 w 9144000"/>
              <a:gd name="connsiteY33" fmla="*/ 4530771 h 4888705"/>
              <a:gd name="connsiteX34" fmla="*/ 614943 w 9144000"/>
              <a:gd name="connsiteY34" fmla="*/ 4530750 h 4888705"/>
              <a:gd name="connsiteX35" fmla="*/ 653609 w 9144000"/>
              <a:gd name="connsiteY35" fmla="*/ 4588408 h 4888705"/>
              <a:gd name="connsiteX36" fmla="*/ 614943 w 9144000"/>
              <a:gd name="connsiteY36" fmla="*/ 4646065 h 4888705"/>
              <a:gd name="connsiteX37" fmla="*/ 645549 w 9144000"/>
              <a:gd name="connsiteY37" fmla="*/ 4646065 h 4888705"/>
              <a:gd name="connsiteX38" fmla="*/ 668633 w 9144000"/>
              <a:gd name="connsiteY38" fmla="*/ 4610364 h 4888705"/>
              <a:gd name="connsiteX39" fmla="*/ 691695 w 9144000"/>
              <a:gd name="connsiteY39" fmla="*/ 4646065 h 4888705"/>
              <a:gd name="connsiteX40" fmla="*/ 722279 w 9144000"/>
              <a:gd name="connsiteY40" fmla="*/ 4646065 h 4888705"/>
              <a:gd name="connsiteX41" fmla="*/ 683635 w 9144000"/>
              <a:gd name="connsiteY41" fmla="*/ 4588408 h 4888705"/>
              <a:gd name="connsiteX42" fmla="*/ 722279 w 9144000"/>
              <a:gd name="connsiteY42" fmla="*/ 4530750 h 4888705"/>
              <a:gd name="connsiteX43" fmla="*/ 691695 w 9144000"/>
              <a:gd name="connsiteY43" fmla="*/ 4530750 h 4888705"/>
              <a:gd name="connsiteX44" fmla="*/ 668633 w 9144000"/>
              <a:gd name="connsiteY44" fmla="*/ 4566472 h 4888705"/>
              <a:gd name="connsiteX45" fmla="*/ 645549 w 9144000"/>
              <a:gd name="connsiteY45" fmla="*/ 4530750 h 4888705"/>
              <a:gd name="connsiteX46" fmla="*/ 574880 w 9144000"/>
              <a:gd name="connsiteY46" fmla="*/ 4530750 h 4888705"/>
              <a:gd name="connsiteX47" fmla="*/ 574880 w 9144000"/>
              <a:gd name="connsiteY47" fmla="*/ 4646065 h 4888705"/>
              <a:gd name="connsiteX48" fmla="*/ 600199 w 9144000"/>
              <a:gd name="connsiteY48" fmla="*/ 4646065 h 4888705"/>
              <a:gd name="connsiteX49" fmla="*/ 600199 w 9144000"/>
              <a:gd name="connsiteY49" fmla="*/ 4530750 h 4888705"/>
              <a:gd name="connsiteX50" fmla="*/ 392147 w 9144000"/>
              <a:gd name="connsiteY50" fmla="*/ 4530750 h 4888705"/>
              <a:gd name="connsiteX51" fmla="*/ 359499 w 9144000"/>
              <a:gd name="connsiteY51" fmla="*/ 4538319 h 4888705"/>
              <a:gd name="connsiteX52" fmla="*/ 341767 w 9144000"/>
              <a:gd name="connsiteY52" fmla="*/ 4563192 h 4888705"/>
              <a:gd name="connsiteX53" fmla="*/ 338629 w 9144000"/>
              <a:gd name="connsiteY53" fmla="*/ 4583111 h 4888705"/>
              <a:gd name="connsiteX54" fmla="*/ 338565 w 9144000"/>
              <a:gd name="connsiteY54" fmla="*/ 4588408 h 4888705"/>
              <a:gd name="connsiteX55" fmla="*/ 338629 w 9144000"/>
              <a:gd name="connsiteY55" fmla="*/ 4593704 h 4888705"/>
              <a:gd name="connsiteX56" fmla="*/ 347205 w 9144000"/>
              <a:gd name="connsiteY56" fmla="*/ 4626081 h 4888705"/>
              <a:gd name="connsiteX57" fmla="*/ 372180 w 9144000"/>
              <a:gd name="connsiteY57" fmla="*/ 4644050 h 4888705"/>
              <a:gd name="connsiteX58" fmla="*/ 392125 w 9144000"/>
              <a:gd name="connsiteY58" fmla="*/ 4646044 h 4888705"/>
              <a:gd name="connsiteX59" fmla="*/ 424623 w 9144000"/>
              <a:gd name="connsiteY59" fmla="*/ 4646044 h 4888705"/>
              <a:gd name="connsiteX60" fmla="*/ 424623 w 9144000"/>
              <a:gd name="connsiteY60" fmla="*/ 4625974 h 4888705"/>
              <a:gd name="connsiteX61" fmla="*/ 393243 w 9144000"/>
              <a:gd name="connsiteY61" fmla="*/ 4625974 h 4888705"/>
              <a:gd name="connsiteX62" fmla="*/ 373749 w 9144000"/>
              <a:gd name="connsiteY62" fmla="*/ 4619199 h 4888705"/>
              <a:gd name="connsiteX63" fmla="*/ 366011 w 9144000"/>
              <a:gd name="connsiteY63" fmla="*/ 4598979 h 4888705"/>
              <a:gd name="connsiteX64" fmla="*/ 415101 w 9144000"/>
              <a:gd name="connsiteY64" fmla="*/ 4598979 h 4888705"/>
              <a:gd name="connsiteX65" fmla="*/ 415101 w 9144000"/>
              <a:gd name="connsiteY65" fmla="*/ 4577772 h 4888705"/>
              <a:gd name="connsiteX66" fmla="*/ 366033 w 9144000"/>
              <a:gd name="connsiteY66" fmla="*/ 4577772 h 4888705"/>
              <a:gd name="connsiteX67" fmla="*/ 373770 w 9144000"/>
              <a:gd name="connsiteY67" fmla="*/ 4557552 h 4888705"/>
              <a:gd name="connsiteX68" fmla="*/ 393264 w 9144000"/>
              <a:gd name="connsiteY68" fmla="*/ 4550777 h 4888705"/>
              <a:gd name="connsiteX69" fmla="*/ 424644 w 9144000"/>
              <a:gd name="connsiteY69" fmla="*/ 4550777 h 4888705"/>
              <a:gd name="connsiteX70" fmla="*/ 424644 w 9144000"/>
              <a:gd name="connsiteY70" fmla="*/ 4530750 h 4888705"/>
              <a:gd name="connsiteX71" fmla="*/ 221879 w 9144000"/>
              <a:gd name="connsiteY71" fmla="*/ 4530707 h 4888705"/>
              <a:gd name="connsiteX72" fmla="*/ 221879 w 9144000"/>
              <a:gd name="connsiteY72" fmla="*/ 4646044 h 4888705"/>
              <a:gd name="connsiteX73" fmla="*/ 266456 w 9144000"/>
              <a:gd name="connsiteY73" fmla="*/ 4646044 h 4888705"/>
              <a:gd name="connsiteX74" fmla="*/ 276471 w 9144000"/>
              <a:gd name="connsiteY74" fmla="*/ 4645958 h 4888705"/>
              <a:gd name="connsiteX75" fmla="*/ 283951 w 9144000"/>
              <a:gd name="connsiteY75" fmla="*/ 4645529 h 4888705"/>
              <a:gd name="connsiteX76" fmla="*/ 289733 w 9144000"/>
              <a:gd name="connsiteY76" fmla="*/ 4644758 h 4888705"/>
              <a:gd name="connsiteX77" fmla="*/ 294741 w 9144000"/>
              <a:gd name="connsiteY77" fmla="*/ 4643471 h 4888705"/>
              <a:gd name="connsiteX78" fmla="*/ 310000 w 9144000"/>
              <a:gd name="connsiteY78" fmla="*/ 4634723 h 4888705"/>
              <a:gd name="connsiteX79" fmla="*/ 319221 w 9144000"/>
              <a:gd name="connsiteY79" fmla="*/ 4619241 h 4888705"/>
              <a:gd name="connsiteX80" fmla="*/ 322789 w 9144000"/>
              <a:gd name="connsiteY80" fmla="*/ 4604553 h 4888705"/>
              <a:gd name="connsiteX81" fmla="*/ 324078 w 9144000"/>
              <a:gd name="connsiteY81" fmla="*/ 4588622 h 4888705"/>
              <a:gd name="connsiteX82" fmla="*/ 323305 w 9144000"/>
              <a:gd name="connsiteY82" fmla="*/ 4576100 h 4888705"/>
              <a:gd name="connsiteX83" fmla="*/ 320983 w 9144000"/>
              <a:gd name="connsiteY83" fmla="*/ 4564414 h 4888705"/>
              <a:gd name="connsiteX84" fmla="*/ 317351 w 9144000"/>
              <a:gd name="connsiteY84" fmla="*/ 4554293 h 4888705"/>
              <a:gd name="connsiteX85" fmla="*/ 312687 w 9144000"/>
              <a:gd name="connsiteY85" fmla="*/ 4546595 h 4888705"/>
              <a:gd name="connsiteX86" fmla="*/ 295084 w 9144000"/>
              <a:gd name="connsiteY86" fmla="*/ 4534416 h 4888705"/>
              <a:gd name="connsiteX87" fmla="*/ 266434 w 9144000"/>
              <a:gd name="connsiteY87" fmla="*/ 4530707 h 4888705"/>
              <a:gd name="connsiteX88" fmla="*/ 582231 w 9144000"/>
              <a:gd name="connsiteY88" fmla="*/ 4267247 h 4888705"/>
              <a:gd name="connsiteX89" fmla="*/ 472745 w 9144000"/>
              <a:gd name="connsiteY89" fmla="*/ 4302348 h 4888705"/>
              <a:gd name="connsiteX90" fmla="*/ 472745 w 9144000"/>
              <a:gd name="connsiteY90" fmla="*/ 4302755 h 4888705"/>
              <a:gd name="connsiteX91" fmla="*/ 509241 w 9144000"/>
              <a:gd name="connsiteY91" fmla="*/ 4338264 h 4888705"/>
              <a:gd name="connsiteX92" fmla="*/ 505823 w 9144000"/>
              <a:gd name="connsiteY92" fmla="*/ 4353209 h 4888705"/>
              <a:gd name="connsiteX93" fmla="*/ 454068 w 9144000"/>
              <a:gd name="connsiteY93" fmla="*/ 4419122 h 4888705"/>
              <a:gd name="connsiteX94" fmla="*/ 431114 w 9144000"/>
              <a:gd name="connsiteY94" fmla="*/ 4484863 h 4888705"/>
              <a:gd name="connsiteX95" fmla="*/ 588872 w 9144000"/>
              <a:gd name="connsiteY95" fmla="*/ 4398345 h 4888705"/>
              <a:gd name="connsiteX96" fmla="*/ 622724 w 9144000"/>
              <a:gd name="connsiteY96" fmla="*/ 4307044 h 4888705"/>
              <a:gd name="connsiteX97" fmla="*/ 582231 w 9144000"/>
              <a:gd name="connsiteY97" fmla="*/ 4267247 h 4888705"/>
              <a:gd name="connsiteX98" fmla="*/ 477012 w 9144000"/>
              <a:gd name="connsiteY98" fmla="*/ 4190144 h 4888705"/>
              <a:gd name="connsiteX99" fmla="*/ 356598 w 9144000"/>
              <a:gd name="connsiteY99" fmla="*/ 4278161 h 4888705"/>
              <a:gd name="connsiteX100" fmla="*/ 322746 w 9144000"/>
              <a:gd name="connsiteY100" fmla="*/ 4369462 h 4888705"/>
              <a:gd name="connsiteX101" fmla="*/ 363239 w 9144000"/>
              <a:gd name="connsiteY101" fmla="*/ 4409258 h 4888705"/>
              <a:gd name="connsiteX102" fmla="*/ 472746 w 9144000"/>
              <a:gd name="connsiteY102" fmla="*/ 4374158 h 4888705"/>
              <a:gd name="connsiteX103" fmla="*/ 472746 w 9144000"/>
              <a:gd name="connsiteY103" fmla="*/ 4373771 h 4888705"/>
              <a:gd name="connsiteX104" fmla="*/ 436251 w 9144000"/>
              <a:gd name="connsiteY104" fmla="*/ 4338263 h 4888705"/>
              <a:gd name="connsiteX105" fmla="*/ 439668 w 9144000"/>
              <a:gd name="connsiteY105" fmla="*/ 4323318 h 4888705"/>
              <a:gd name="connsiteX106" fmla="*/ 491424 w 9144000"/>
              <a:gd name="connsiteY106" fmla="*/ 4257405 h 4888705"/>
              <a:gd name="connsiteX107" fmla="*/ 514378 w 9144000"/>
              <a:gd name="connsiteY107" fmla="*/ 4191664 h 4888705"/>
              <a:gd name="connsiteX108" fmla="*/ 477012 w 9144000"/>
              <a:gd name="connsiteY108" fmla="*/ 4190144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81" y="4551291"/>
                </a:moveTo>
                <a:lnTo>
                  <a:pt x="266477" y="4551291"/>
                </a:lnTo>
                <a:cubicBezTo>
                  <a:pt x="271420" y="4551291"/>
                  <a:pt x="275440" y="4551699"/>
                  <a:pt x="278556" y="4552513"/>
                </a:cubicBezTo>
                <a:cubicBezTo>
                  <a:pt x="281673" y="4553328"/>
                  <a:pt x="284359" y="4554722"/>
                  <a:pt x="286659" y="4556673"/>
                </a:cubicBezTo>
                <a:cubicBezTo>
                  <a:pt x="289883" y="4559332"/>
                  <a:pt x="292441" y="4563535"/>
                  <a:pt x="294354" y="4569303"/>
                </a:cubicBezTo>
                <a:cubicBezTo>
                  <a:pt x="296223" y="4575049"/>
                  <a:pt x="297148" y="4581460"/>
                  <a:pt x="297148" y="4588472"/>
                </a:cubicBezTo>
                <a:cubicBezTo>
                  <a:pt x="297148" y="4594476"/>
                  <a:pt x="296438" y="4600115"/>
                  <a:pt x="295020" y="4605411"/>
                </a:cubicBezTo>
                <a:cubicBezTo>
                  <a:pt x="293558" y="4610729"/>
                  <a:pt x="291646" y="4614867"/>
                  <a:pt x="289238" y="4617869"/>
                </a:cubicBezTo>
                <a:cubicBezTo>
                  <a:pt x="287175" y="4620399"/>
                  <a:pt x="284209" y="4622329"/>
                  <a:pt x="280362" y="4623594"/>
                </a:cubicBezTo>
                <a:cubicBezTo>
                  <a:pt x="276514" y="4624859"/>
                  <a:pt x="271893" y="4625502"/>
                  <a:pt x="266477" y="4625502"/>
                </a:cubicBezTo>
                <a:lnTo>
                  <a:pt x="246381" y="4625502"/>
                </a:lnTo>
                <a:close/>
                <a:moveTo>
                  <a:pt x="520288" y="4530771"/>
                </a:moveTo>
                <a:cubicBezTo>
                  <a:pt x="513776" y="4530771"/>
                  <a:pt x="507500" y="4531350"/>
                  <a:pt x="501460" y="4532529"/>
                </a:cubicBezTo>
                <a:cubicBezTo>
                  <a:pt x="495421" y="4533709"/>
                  <a:pt x="489747" y="4536432"/>
                  <a:pt x="484395" y="4540720"/>
                </a:cubicBezTo>
                <a:cubicBezTo>
                  <a:pt x="478011" y="4545974"/>
                  <a:pt x="473519" y="4552363"/>
                  <a:pt x="470940" y="4559911"/>
                </a:cubicBezTo>
                <a:cubicBezTo>
                  <a:pt x="468963" y="4565722"/>
                  <a:pt x="467716" y="4571640"/>
                  <a:pt x="467114" y="4577644"/>
                </a:cubicBezTo>
                <a:lnTo>
                  <a:pt x="481042" y="4577644"/>
                </a:lnTo>
                <a:lnTo>
                  <a:pt x="481042" y="4599171"/>
                </a:lnTo>
                <a:lnTo>
                  <a:pt x="467114" y="4599171"/>
                </a:lnTo>
                <a:cubicBezTo>
                  <a:pt x="467695" y="4605218"/>
                  <a:pt x="468963" y="4611115"/>
                  <a:pt x="470940" y="4616904"/>
                </a:cubicBezTo>
                <a:cubicBezTo>
                  <a:pt x="473498" y="4624452"/>
                  <a:pt x="477990" y="4630841"/>
                  <a:pt x="484395" y="4636095"/>
                </a:cubicBezTo>
                <a:cubicBezTo>
                  <a:pt x="489747" y="4640383"/>
                  <a:pt x="495421" y="4643106"/>
                  <a:pt x="501460" y="4644286"/>
                </a:cubicBezTo>
                <a:cubicBezTo>
                  <a:pt x="507500" y="4645465"/>
                  <a:pt x="513776" y="4646044"/>
                  <a:pt x="520288" y="4646044"/>
                </a:cubicBezTo>
                <a:lnTo>
                  <a:pt x="555838" y="4646044"/>
                </a:lnTo>
                <a:lnTo>
                  <a:pt x="555838" y="4626296"/>
                </a:lnTo>
                <a:lnTo>
                  <a:pt x="519944" y="4626296"/>
                </a:lnTo>
                <a:cubicBezTo>
                  <a:pt x="518956" y="4626296"/>
                  <a:pt x="517967" y="4626103"/>
                  <a:pt x="516978" y="4626060"/>
                </a:cubicBezTo>
                <a:cubicBezTo>
                  <a:pt x="507822" y="4625095"/>
                  <a:pt x="501761" y="4621343"/>
                  <a:pt x="498795" y="4614739"/>
                </a:cubicBezTo>
                <a:cubicBezTo>
                  <a:pt x="495399" y="4607191"/>
                  <a:pt x="493529" y="4598400"/>
                  <a:pt x="493185" y="4588408"/>
                </a:cubicBezTo>
                <a:cubicBezTo>
                  <a:pt x="493529" y="4578415"/>
                  <a:pt x="495399" y="4569624"/>
                  <a:pt x="498795" y="4562076"/>
                </a:cubicBezTo>
                <a:cubicBezTo>
                  <a:pt x="501761" y="4555473"/>
                  <a:pt x="507822" y="4551720"/>
                  <a:pt x="516978" y="4550755"/>
                </a:cubicBezTo>
                <a:cubicBezTo>
                  <a:pt x="517967" y="4550691"/>
                  <a:pt x="518956" y="4550519"/>
                  <a:pt x="519944" y="4550519"/>
                </a:cubicBezTo>
                <a:lnTo>
                  <a:pt x="555838" y="4550519"/>
                </a:lnTo>
                <a:lnTo>
                  <a:pt x="555838" y="4530771"/>
                </a:lnTo>
                <a:close/>
                <a:moveTo>
                  <a:pt x="614943" y="4530750"/>
                </a:moveTo>
                <a:lnTo>
                  <a:pt x="653609" y="4588408"/>
                </a:lnTo>
                <a:lnTo>
                  <a:pt x="614943" y="4646065"/>
                </a:lnTo>
                <a:lnTo>
                  <a:pt x="645549" y="4646065"/>
                </a:lnTo>
                <a:lnTo>
                  <a:pt x="668633" y="4610364"/>
                </a:lnTo>
                <a:lnTo>
                  <a:pt x="691695" y="4646065"/>
                </a:lnTo>
                <a:lnTo>
                  <a:pt x="722279" y="4646065"/>
                </a:lnTo>
                <a:lnTo>
                  <a:pt x="683635" y="4588408"/>
                </a:lnTo>
                <a:lnTo>
                  <a:pt x="722279" y="4530750"/>
                </a:lnTo>
                <a:lnTo>
                  <a:pt x="691695" y="4530750"/>
                </a:lnTo>
                <a:lnTo>
                  <a:pt x="668633" y="4566472"/>
                </a:lnTo>
                <a:lnTo>
                  <a:pt x="645549" y="4530750"/>
                </a:lnTo>
                <a:close/>
                <a:moveTo>
                  <a:pt x="574880" y="4530750"/>
                </a:moveTo>
                <a:lnTo>
                  <a:pt x="574880" y="4646065"/>
                </a:lnTo>
                <a:lnTo>
                  <a:pt x="600199" y="4646065"/>
                </a:lnTo>
                <a:lnTo>
                  <a:pt x="600199" y="4530750"/>
                </a:lnTo>
                <a:close/>
                <a:moveTo>
                  <a:pt x="392147" y="4530750"/>
                </a:moveTo>
                <a:cubicBezTo>
                  <a:pt x="380906" y="4530750"/>
                  <a:pt x="369085" y="4531929"/>
                  <a:pt x="359499" y="4538319"/>
                </a:cubicBezTo>
                <a:cubicBezTo>
                  <a:pt x="350601" y="4544280"/>
                  <a:pt x="344755" y="4552985"/>
                  <a:pt x="341767" y="4563192"/>
                </a:cubicBezTo>
                <a:cubicBezTo>
                  <a:pt x="339854" y="4569646"/>
                  <a:pt x="338801" y="4576357"/>
                  <a:pt x="338629" y="4583111"/>
                </a:cubicBezTo>
                <a:cubicBezTo>
                  <a:pt x="338522" y="4584869"/>
                  <a:pt x="338500" y="4586649"/>
                  <a:pt x="338565" y="4588408"/>
                </a:cubicBezTo>
                <a:cubicBezTo>
                  <a:pt x="338500" y="4590166"/>
                  <a:pt x="338522" y="4591946"/>
                  <a:pt x="338629" y="4593704"/>
                </a:cubicBezTo>
                <a:cubicBezTo>
                  <a:pt x="338930" y="4604682"/>
                  <a:pt x="341165" y="4616733"/>
                  <a:pt x="347205" y="4626081"/>
                </a:cubicBezTo>
                <a:cubicBezTo>
                  <a:pt x="352858" y="4634830"/>
                  <a:pt x="361971" y="4641713"/>
                  <a:pt x="372180" y="4644050"/>
                </a:cubicBezTo>
                <a:cubicBezTo>
                  <a:pt x="378692" y="4645529"/>
                  <a:pt x="385484" y="4646044"/>
                  <a:pt x="392125" y="4646044"/>
                </a:cubicBezTo>
                <a:lnTo>
                  <a:pt x="424623" y="4646044"/>
                </a:lnTo>
                <a:lnTo>
                  <a:pt x="424623" y="4625974"/>
                </a:lnTo>
                <a:lnTo>
                  <a:pt x="393243" y="4625974"/>
                </a:lnTo>
                <a:cubicBezTo>
                  <a:pt x="386258" y="4625888"/>
                  <a:pt x="378864" y="4624323"/>
                  <a:pt x="373749" y="4619199"/>
                </a:cubicBezTo>
                <a:cubicBezTo>
                  <a:pt x="368461" y="4613881"/>
                  <a:pt x="366463" y="4606269"/>
                  <a:pt x="366011" y="4598979"/>
                </a:cubicBezTo>
                <a:lnTo>
                  <a:pt x="415101" y="4598979"/>
                </a:lnTo>
                <a:lnTo>
                  <a:pt x="415101" y="4577772"/>
                </a:lnTo>
                <a:lnTo>
                  <a:pt x="366033" y="4577772"/>
                </a:lnTo>
                <a:cubicBezTo>
                  <a:pt x="366484" y="4570482"/>
                  <a:pt x="368483" y="4562870"/>
                  <a:pt x="373770" y="4557552"/>
                </a:cubicBezTo>
                <a:cubicBezTo>
                  <a:pt x="378885" y="4552428"/>
                  <a:pt x="386279" y="4550862"/>
                  <a:pt x="393264" y="4550777"/>
                </a:cubicBezTo>
                <a:lnTo>
                  <a:pt x="424644" y="4550777"/>
                </a:lnTo>
                <a:lnTo>
                  <a:pt x="424644" y="4530750"/>
                </a:lnTo>
                <a:close/>
                <a:moveTo>
                  <a:pt x="221879" y="4530707"/>
                </a:moveTo>
                <a:lnTo>
                  <a:pt x="221879" y="4646044"/>
                </a:lnTo>
                <a:lnTo>
                  <a:pt x="266456" y="4646044"/>
                </a:lnTo>
                <a:cubicBezTo>
                  <a:pt x="270238" y="4646044"/>
                  <a:pt x="273591" y="4646022"/>
                  <a:pt x="276471" y="4645958"/>
                </a:cubicBezTo>
                <a:cubicBezTo>
                  <a:pt x="279330" y="4645894"/>
                  <a:pt x="281845" y="4645765"/>
                  <a:pt x="283951" y="4645529"/>
                </a:cubicBezTo>
                <a:cubicBezTo>
                  <a:pt x="286079" y="4645294"/>
                  <a:pt x="288013" y="4645036"/>
                  <a:pt x="289733" y="4644758"/>
                </a:cubicBezTo>
                <a:cubicBezTo>
                  <a:pt x="291452" y="4644479"/>
                  <a:pt x="293129" y="4644050"/>
                  <a:pt x="294741" y="4643471"/>
                </a:cubicBezTo>
                <a:cubicBezTo>
                  <a:pt x="300973" y="4641498"/>
                  <a:pt x="306046" y="4638604"/>
                  <a:pt x="310000" y="4634723"/>
                </a:cubicBezTo>
                <a:cubicBezTo>
                  <a:pt x="313977" y="4630863"/>
                  <a:pt x="317072" y="4625717"/>
                  <a:pt x="319221" y="4619241"/>
                </a:cubicBezTo>
                <a:cubicBezTo>
                  <a:pt x="320747" y="4614974"/>
                  <a:pt x="321929" y="4610085"/>
                  <a:pt x="322789" y="4604553"/>
                </a:cubicBezTo>
                <a:cubicBezTo>
                  <a:pt x="323670" y="4599021"/>
                  <a:pt x="324078" y="4593704"/>
                  <a:pt x="324078" y="4588622"/>
                </a:cubicBezTo>
                <a:cubicBezTo>
                  <a:pt x="324078" y="4584355"/>
                  <a:pt x="323842" y="4580174"/>
                  <a:pt x="323305" y="4576100"/>
                </a:cubicBezTo>
                <a:cubicBezTo>
                  <a:pt x="322789" y="4572004"/>
                  <a:pt x="322015" y="4568102"/>
                  <a:pt x="320983" y="4564414"/>
                </a:cubicBezTo>
                <a:cubicBezTo>
                  <a:pt x="319952" y="4560704"/>
                  <a:pt x="318748" y="4557338"/>
                  <a:pt x="317351" y="4554293"/>
                </a:cubicBezTo>
                <a:cubicBezTo>
                  <a:pt x="315976" y="4551248"/>
                  <a:pt x="314428" y="4548675"/>
                  <a:pt x="312687" y="4546595"/>
                </a:cubicBezTo>
                <a:cubicBezTo>
                  <a:pt x="308216" y="4540956"/>
                  <a:pt x="302327" y="4536882"/>
                  <a:pt x="295084" y="4534416"/>
                </a:cubicBezTo>
                <a:cubicBezTo>
                  <a:pt x="287841" y="4531929"/>
                  <a:pt x="278277" y="4530707"/>
                  <a:pt x="266434" y="4530707"/>
                </a:cubicBezTo>
                <a:close/>
                <a:moveTo>
                  <a:pt x="582231" y="4267247"/>
                </a:moveTo>
                <a:cubicBezTo>
                  <a:pt x="545736" y="4267247"/>
                  <a:pt x="472745" y="4302348"/>
                  <a:pt x="472745" y="4302348"/>
                </a:cubicBezTo>
                <a:lnTo>
                  <a:pt x="472745" y="4302755"/>
                </a:lnTo>
                <a:cubicBezTo>
                  <a:pt x="492906" y="4302755"/>
                  <a:pt x="509241" y="4318644"/>
                  <a:pt x="509241" y="4338264"/>
                </a:cubicBezTo>
                <a:cubicBezTo>
                  <a:pt x="509241" y="4343603"/>
                  <a:pt x="507994" y="4348663"/>
                  <a:pt x="505823" y="4353209"/>
                </a:cubicBezTo>
                <a:cubicBezTo>
                  <a:pt x="498516" y="4369912"/>
                  <a:pt x="479817" y="4388481"/>
                  <a:pt x="454068" y="4419122"/>
                </a:cubicBezTo>
                <a:cubicBezTo>
                  <a:pt x="429588" y="4448283"/>
                  <a:pt x="402334" y="4475836"/>
                  <a:pt x="431114" y="4484863"/>
                </a:cubicBezTo>
                <a:cubicBezTo>
                  <a:pt x="476249" y="4498972"/>
                  <a:pt x="543801" y="4462864"/>
                  <a:pt x="588872" y="4398345"/>
                </a:cubicBezTo>
                <a:cubicBezTo>
                  <a:pt x="615459" y="4360263"/>
                  <a:pt x="622724" y="4329965"/>
                  <a:pt x="622724" y="4307044"/>
                </a:cubicBezTo>
                <a:cubicBezTo>
                  <a:pt x="622724" y="4291198"/>
                  <a:pt x="615309" y="4267247"/>
                  <a:pt x="582231" y="4267247"/>
                </a:cubicBezTo>
                <a:close/>
                <a:moveTo>
                  <a:pt x="477012" y="4190144"/>
                </a:moveTo>
                <a:cubicBezTo>
                  <a:pt x="436850" y="4197363"/>
                  <a:pt x="390401" y="4229772"/>
                  <a:pt x="356598" y="4278161"/>
                </a:cubicBezTo>
                <a:cubicBezTo>
                  <a:pt x="329989" y="4316242"/>
                  <a:pt x="322746" y="4346519"/>
                  <a:pt x="322746" y="4369462"/>
                </a:cubicBezTo>
                <a:cubicBezTo>
                  <a:pt x="322746" y="4385307"/>
                  <a:pt x="330161" y="4409258"/>
                  <a:pt x="363239" y="4409258"/>
                </a:cubicBezTo>
                <a:cubicBezTo>
                  <a:pt x="399734" y="4409258"/>
                  <a:pt x="472746" y="4374158"/>
                  <a:pt x="472746" y="4374158"/>
                </a:cubicBezTo>
                <a:lnTo>
                  <a:pt x="472746" y="4373771"/>
                </a:lnTo>
                <a:cubicBezTo>
                  <a:pt x="452586" y="4373771"/>
                  <a:pt x="436251" y="4357862"/>
                  <a:pt x="436251" y="4338263"/>
                </a:cubicBezTo>
                <a:cubicBezTo>
                  <a:pt x="436251" y="4332924"/>
                  <a:pt x="437498" y="4327864"/>
                  <a:pt x="439668" y="4323318"/>
                </a:cubicBezTo>
                <a:cubicBezTo>
                  <a:pt x="446997" y="4306593"/>
                  <a:pt x="465675" y="4288046"/>
                  <a:pt x="491424" y="4257405"/>
                </a:cubicBezTo>
                <a:cubicBezTo>
                  <a:pt x="515904" y="4228244"/>
                  <a:pt x="543157" y="4200691"/>
                  <a:pt x="514378" y="4191664"/>
                </a:cubicBezTo>
                <a:cubicBezTo>
                  <a:pt x="503089" y="4188131"/>
                  <a:pt x="490400" y="4187738"/>
                  <a:pt x="477012" y="4190144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15" name="Titel 14"/>
          <p:cNvSpPr>
            <a:spLocks noGrp="1"/>
          </p:cNvSpPr>
          <p:nvPr userDrawn="1">
            <p:ph type="title"/>
          </p:nvPr>
        </p:nvSpPr>
        <p:spPr>
          <a:xfrm>
            <a:off x="3771900" y="641482"/>
            <a:ext cx="5372101" cy="810204"/>
          </a:xfrm>
          <a:prstGeom prst="rect">
            <a:avLst/>
          </a:prstGeom>
          <a:noFill/>
        </p:spPr>
        <p:txBody>
          <a:bodyPr wrap="square" lIns="72000" tIns="72000" rIns="576000" bIns="72000">
            <a:spAutoFit/>
          </a:bodyPr>
          <a:lstStyle>
            <a:lvl1pPr algn="r">
              <a:defRPr sz="4800">
                <a:solidFill>
                  <a:schemeClr val="accent1"/>
                </a:solidFill>
              </a:defRPr>
            </a:lvl1pPr>
          </a:lstStyle>
          <a:p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90990F-E965-4FD8-BA36-8A9FA8FAAA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2450" y="2659366"/>
            <a:ext cx="4781550" cy="1130291"/>
          </a:xfrm>
          <a:solidFill>
            <a:schemeClr val="accent1">
              <a:alpha val="80000"/>
            </a:schemeClr>
          </a:solidFill>
          <a:ln>
            <a:noFill/>
          </a:ln>
        </p:spPr>
        <p:txBody>
          <a:bodyPr vert="horz" wrap="square" lIns="216000" tIns="72000" rIns="360000" bIns="72000" numCol="1" anchor="ctr" anchorCtr="0" compatLnSpc="1">
            <a:prstTxWarp prst="textNoShape">
              <a:avLst/>
            </a:prstTxWarp>
            <a:spAutoFit/>
          </a:bodyPr>
          <a:lstStyle>
            <a:lvl1pPr marL="0" indent="0">
              <a:lnSpc>
                <a:spcPct val="100000"/>
              </a:lnSpc>
              <a:buNone/>
              <a:defRPr lang="de-DE" sz="3200" b="1" i="1" dirty="0" smtClean="0">
                <a:solidFill>
                  <a:schemeClr val="bg1"/>
                </a:solidFill>
              </a:defRPr>
            </a:lvl1pPr>
            <a:lvl2pPr>
              <a:defRPr lang="de-DE" sz="2800" b="1" i="1" dirty="0" smtClean="0">
                <a:solidFill>
                  <a:srgbClr val="1C3F4D"/>
                </a:solidFill>
                <a:latin typeface="Arial" charset="0"/>
                <a:cs typeface="ＭＳ Ｐゴシック" charset="0"/>
              </a:defRPr>
            </a:lvl2pPr>
            <a:lvl3pPr>
              <a:defRPr lang="de-DE" sz="2800" b="1" i="1" dirty="0" smtClean="0">
                <a:solidFill>
                  <a:srgbClr val="1C3F4D"/>
                </a:solidFill>
                <a:latin typeface="Arial" charset="0"/>
                <a:cs typeface="ＭＳ Ｐゴシック" charset="0"/>
              </a:defRPr>
            </a:lvl3pPr>
            <a:lvl4pPr>
              <a:defRPr lang="de-DE" sz="2800" b="1" i="1" dirty="0" smtClean="0">
                <a:latin typeface="Arial" charset="0"/>
                <a:cs typeface="ＭＳ Ｐゴシック" charset="0"/>
              </a:defRPr>
            </a:lvl4pPr>
            <a:lvl5pPr>
              <a:defRPr lang="de-DE" sz="2800" b="1" i="1" dirty="0">
                <a:latin typeface="Arial" charset="0"/>
                <a:cs typeface="ＭＳ Ｐゴシック" charset="0"/>
              </a:defRPr>
            </a:lvl5pPr>
          </a:lstStyle>
          <a:p>
            <a:pPr lvl="0">
              <a:spcAft>
                <a:spcPct val="0"/>
              </a:spcAft>
            </a:pPr>
            <a:r>
              <a:rPr lang="de-DE"/>
              <a:t>Mastertitelformat bearbeiten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58A4AF2-9C55-4B97-9689-2CE052AD9DF5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 algn="ctr"/>
            <a:fld id="{89E22C45-54AB-4674-B4C3-62F3B627743C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74F48DE-3194-4CF4-8EB1-D5281F66E5B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48581BF-51A0-4690-9477-DDF8C1A7A28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5503647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2 blue - change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Bildplatzhalter 23">
            <a:extLst>
              <a:ext uri="{FF2B5EF4-FFF2-40B4-BE49-F238E27FC236}">
                <a16:creationId xmlns:a16="http://schemas.microsoft.com/office/drawing/2014/main" id="{D37CA1AE-7364-4157-ABF4-1756032098C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0" y="0"/>
            <a:ext cx="9144000" cy="4888705"/>
          </a:xfrm>
          <a:custGeom>
            <a:avLst/>
            <a:gdLst>
              <a:gd name="connsiteX0" fmla="*/ 246381 w 9144000"/>
              <a:gd name="connsiteY0" fmla="*/ 4551291 h 4888705"/>
              <a:gd name="connsiteX1" fmla="*/ 266477 w 9144000"/>
              <a:gd name="connsiteY1" fmla="*/ 4551291 h 4888705"/>
              <a:gd name="connsiteX2" fmla="*/ 278556 w 9144000"/>
              <a:gd name="connsiteY2" fmla="*/ 4552513 h 4888705"/>
              <a:gd name="connsiteX3" fmla="*/ 286659 w 9144000"/>
              <a:gd name="connsiteY3" fmla="*/ 4556673 h 4888705"/>
              <a:gd name="connsiteX4" fmla="*/ 294354 w 9144000"/>
              <a:gd name="connsiteY4" fmla="*/ 4569303 h 4888705"/>
              <a:gd name="connsiteX5" fmla="*/ 297148 w 9144000"/>
              <a:gd name="connsiteY5" fmla="*/ 4588472 h 4888705"/>
              <a:gd name="connsiteX6" fmla="*/ 295020 w 9144000"/>
              <a:gd name="connsiteY6" fmla="*/ 4605411 h 4888705"/>
              <a:gd name="connsiteX7" fmla="*/ 289238 w 9144000"/>
              <a:gd name="connsiteY7" fmla="*/ 4617869 h 4888705"/>
              <a:gd name="connsiteX8" fmla="*/ 280362 w 9144000"/>
              <a:gd name="connsiteY8" fmla="*/ 4623594 h 4888705"/>
              <a:gd name="connsiteX9" fmla="*/ 266477 w 9144000"/>
              <a:gd name="connsiteY9" fmla="*/ 4625502 h 4888705"/>
              <a:gd name="connsiteX10" fmla="*/ 246381 w 9144000"/>
              <a:gd name="connsiteY10" fmla="*/ 4625502 h 4888705"/>
              <a:gd name="connsiteX11" fmla="*/ 520288 w 9144000"/>
              <a:gd name="connsiteY11" fmla="*/ 4530771 h 4888705"/>
              <a:gd name="connsiteX12" fmla="*/ 501460 w 9144000"/>
              <a:gd name="connsiteY12" fmla="*/ 4532529 h 4888705"/>
              <a:gd name="connsiteX13" fmla="*/ 484395 w 9144000"/>
              <a:gd name="connsiteY13" fmla="*/ 4540720 h 4888705"/>
              <a:gd name="connsiteX14" fmla="*/ 470940 w 9144000"/>
              <a:gd name="connsiteY14" fmla="*/ 4559911 h 4888705"/>
              <a:gd name="connsiteX15" fmla="*/ 467114 w 9144000"/>
              <a:gd name="connsiteY15" fmla="*/ 4577644 h 4888705"/>
              <a:gd name="connsiteX16" fmla="*/ 481042 w 9144000"/>
              <a:gd name="connsiteY16" fmla="*/ 4577644 h 4888705"/>
              <a:gd name="connsiteX17" fmla="*/ 481042 w 9144000"/>
              <a:gd name="connsiteY17" fmla="*/ 4599171 h 4888705"/>
              <a:gd name="connsiteX18" fmla="*/ 467114 w 9144000"/>
              <a:gd name="connsiteY18" fmla="*/ 4599171 h 4888705"/>
              <a:gd name="connsiteX19" fmla="*/ 470940 w 9144000"/>
              <a:gd name="connsiteY19" fmla="*/ 4616904 h 4888705"/>
              <a:gd name="connsiteX20" fmla="*/ 484395 w 9144000"/>
              <a:gd name="connsiteY20" fmla="*/ 4636095 h 4888705"/>
              <a:gd name="connsiteX21" fmla="*/ 501460 w 9144000"/>
              <a:gd name="connsiteY21" fmla="*/ 4644286 h 4888705"/>
              <a:gd name="connsiteX22" fmla="*/ 520288 w 9144000"/>
              <a:gd name="connsiteY22" fmla="*/ 4646044 h 4888705"/>
              <a:gd name="connsiteX23" fmla="*/ 555838 w 9144000"/>
              <a:gd name="connsiteY23" fmla="*/ 4646044 h 4888705"/>
              <a:gd name="connsiteX24" fmla="*/ 555838 w 9144000"/>
              <a:gd name="connsiteY24" fmla="*/ 4626296 h 4888705"/>
              <a:gd name="connsiteX25" fmla="*/ 519944 w 9144000"/>
              <a:gd name="connsiteY25" fmla="*/ 4626296 h 4888705"/>
              <a:gd name="connsiteX26" fmla="*/ 516978 w 9144000"/>
              <a:gd name="connsiteY26" fmla="*/ 4626060 h 4888705"/>
              <a:gd name="connsiteX27" fmla="*/ 498795 w 9144000"/>
              <a:gd name="connsiteY27" fmla="*/ 4614739 h 4888705"/>
              <a:gd name="connsiteX28" fmla="*/ 493185 w 9144000"/>
              <a:gd name="connsiteY28" fmla="*/ 4588408 h 4888705"/>
              <a:gd name="connsiteX29" fmla="*/ 498795 w 9144000"/>
              <a:gd name="connsiteY29" fmla="*/ 4562076 h 4888705"/>
              <a:gd name="connsiteX30" fmla="*/ 516978 w 9144000"/>
              <a:gd name="connsiteY30" fmla="*/ 4550755 h 4888705"/>
              <a:gd name="connsiteX31" fmla="*/ 519944 w 9144000"/>
              <a:gd name="connsiteY31" fmla="*/ 4550519 h 4888705"/>
              <a:gd name="connsiteX32" fmla="*/ 555838 w 9144000"/>
              <a:gd name="connsiteY32" fmla="*/ 4550519 h 4888705"/>
              <a:gd name="connsiteX33" fmla="*/ 555838 w 9144000"/>
              <a:gd name="connsiteY33" fmla="*/ 4530771 h 4888705"/>
              <a:gd name="connsiteX34" fmla="*/ 614943 w 9144000"/>
              <a:gd name="connsiteY34" fmla="*/ 4530750 h 4888705"/>
              <a:gd name="connsiteX35" fmla="*/ 653609 w 9144000"/>
              <a:gd name="connsiteY35" fmla="*/ 4588408 h 4888705"/>
              <a:gd name="connsiteX36" fmla="*/ 614943 w 9144000"/>
              <a:gd name="connsiteY36" fmla="*/ 4646065 h 4888705"/>
              <a:gd name="connsiteX37" fmla="*/ 645549 w 9144000"/>
              <a:gd name="connsiteY37" fmla="*/ 4646065 h 4888705"/>
              <a:gd name="connsiteX38" fmla="*/ 668633 w 9144000"/>
              <a:gd name="connsiteY38" fmla="*/ 4610364 h 4888705"/>
              <a:gd name="connsiteX39" fmla="*/ 691695 w 9144000"/>
              <a:gd name="connsiteY39" fmla="*/ 4646065 h 4888705"/>
              <a:gd name="connsiteX40" fmla="*/ 722279 w 9144000"/>
              <a:gd name="connsiteY40" fmla="*/ 4646065 h 4888705"/>
              <a:gd name="connsiteX41" fmla="*/ 683635 w 9144000"/>
              <a:gd name="connsiteY41" fmla="*/ 4588408 h 4888705"/>
              <a:gd name="connsiteX42" fmla="*/ 722279 w 9144000"/>
              <a:gd name="connsiteY42" fmla="*/ 4530750 h 4888705"/>
              <a:gd name="connsiteX43" fmla="*/ 691695 w 9144000"/>
              <a:gd name="connsiteY43" fmla="*/ 4530750 h 4888705"/>
              <a:gd name="connsiteX44" fmla="*/ 668633 w 9144000"/>
              <a:gd name="connsiteY44" fmla="*/ 4566472 h 4888705"/>
              <a:gd name="connsiteX45" fmla="*/ 645549 w 9144000"/>
              <a:gd name="connsiteY45" fmla="*/ 4530750 h 4888705"/>
              <a:gd name="connsiteX46" fmla="*/ 574880 w 9144000"/>
              <a:gd name="connsiteY46" fmla="*/ 4530750 h 4888705"/>
              <a:gd name="connsiteX47" fmla="*/ 574880 w 9144000"/>
              <a:gd name="connsiteY47" fmla="*/ 4646065 h 4888705"/>
              <a:gd name="connsiteX48" fmla="*/ 600199 w 9144000"/>
              <a:gd name="connsiteY48" fmla="*/ 4646065 h 4888705"/>
              <a:gd name="connsiteX49" fmla="*/ 600199 w 9144000"/>
              <a:gd name="connsiteY49" fmla="*/ 4530750 h 4888705"/>
              <a:gd name="connsiteX50" fmla="*/ 392147 w 9144000"/>
              <a:gd name="connsiteY50" fmla="*/ 4530750 h 4888705"/>
              <a:gd name="connsiteX51" fmla="*/ 359499 w 9144000"/>
              <a:gd name="connsiteY51" fmla="*/ 4538319 h 4888705"/>
              <a:gd name="connsiteX52" fmla="*/ 341767 w 9144000"/>
              <a:gd name="connsiteY52" fmla="*/ 4563192 h 4888705"/>
              <a:gd name="connsiteX53" fmla="*/ 338629 w 9144000"/>
              <a:gd name="connsiteY53" fmla="*/ 4583111 h 4888705"/>
              <a:gd name="connsiteX54" fmla="*/ 338565 w 9144000"/>
              <a:gd name="connsiteY54" fmla="*/ 4588408 h 4888705"/>
              <a:gd name="connsiteX55" fmla="*/ 338629 w 9144000"/>
              <a:gd name="connsiteY55" fmla="*/ 4593704 h 4888705"/>
              <a:gd name="connsiteX56" fmla="*/ 347205 w 9144000"/>
              <a:gd name="connsiteY56" fmla="*/ 4626081 h 4888705"/>
              <a:gd name="connsiteX57" fmla="*/ 372180 w 9144000"/>
              <a:gd name="connsiteY57" fmla="*/ 4644050 h 4888705"/>
              <a:gd name="connsiteX58" fmla="*/ 392125 w 9144000"/>
              <a:gd name="connsiteY58" fmla="*/ 4646044 h 4888705"/>
              <a:gd name="connsiteX59" fmla="*/ 424623 w 9144000"/>
              <a:gd name="connsiteY59" fmla="*/ 4646044 h 4888705"/>
              <a:gd name="connsiteX60" fmla="*/ 424623 w 9144000"/>
              <a:gd name="connsiteY60" fmla="*/ 4625974 h 4888705"/>
              <a:gd name="connsiteX61" fmla="*/ 393243 w 9144000"/>
              <a:gd name="connsiteY61" fmla="*/ 4625974 h 4888705"/>
              <a:gd name="connsiteX62" fmla="*/ 373749 w 9144000"/>
              <a:gd name="connsiteY62" fmla="*/ 4619199 h 4888705"/>
              <a:gd name="connsiteX63" fmla="*/ 366011 w 9144000"/>
              <a:gd name="connsiteY63" fmla="*/ 4598979 h 4888705"/>
              <a:gd name="connsiteX64" fmla="*/ 415101 w 9144000"/>
              <a:gd name="connsiteY64" fmla="*/ 4598979 h 4888705"/>
              <a:gd name="connsiteX65" fmla="*/ 415101 w 9144000"/>
              <a:gd name="connsiteY65" fmla="*/ 4577772 h 4888705"/>
              <a:gd name="connsiteX66" fmla="*/ 366033 w 9144000"/>
              <a:gd name="connsiteY66" fmla="*/ 4577772 h 4888705"/>
              <a:gd name="connsiteX67" fmla="*/ 373770 w 9144000"/>
              <a:gd name="connsiteY67" fmla="*/ 4557552 h 4888705"/>
              <a:gd name="connsiteX68" fmla="*/ 393264 w 9144000"/>
              <a:gd name="connsiteY68" fmla="*/ 4550777 h 4888705"/>
              <a:gd name="connsiteX69" fmla="*/ 424644 w 9144000"/>
              <a:gd name="connsiteY69" fmla="*/ 4550777 h 4888705"/>
              <a:gd name="connsiteX70" fmla="*/ 424644 w 9144000"/>
              <a:gd name="connsiteY70" fmla="*/ 4530750 h 4888705"/>
              <a:gd name="connsiteX71" fmla="*/ 221879 w 9144000"/>
              <a:gd name="connsiteY71" fmla="*/ 4530707 h 4888705"/>
              <a:gd name="connsiteX72" fmla="*/ 221879 w 9144000"/>
              <a:gd name="connsiteY72" fmla="*/ 4646044 h 4888705"/>
              <a:gd name="connsiteX73" fmla="*/ 266456 w 9144000"/>
              <a:gd name="connsiteY73" fmla="*/ 4646044 h 4888705"/>
              <a:gd name="connsiteX74" fmla="*/ 276471 w 9144000"/>
              <a:gd name="connsiteY74" fmla="*/ 4645958 h 4888705"/>
              <a:gd name="connsiteX75" fmla="*/ 283951 w 9144000"/>
              <a:gd name="connsiteY75" fmla="*/ 4645529 h 4888705"/>
              <a:gd name="connsiteX76" fmla="*/ 289733 w 9144000"/>
              <a:gd name="connsiteY76" fmla="*/ 4644758 h 4888705"/>
              <a:gd name="connsiteX77" fmla="*/ 294741 w 9144000"/>
              <a:gd name="connsiteY77" fmla="*/ 4643471 h 4888705"/>
              <a:gd name="connsiteX78" fmla="*/ 310000 w 9144000"/>
              <a:gd name="connsiteY78" fmla="*/ 4634723 h 4888705"/>
              <a:gd name="connsiteX79" fmla="*/ 319221 w 9144000"/>
              <a:gd name="connsiteY79" fmla="*/ 4619241 h 4888705"/>
              <a:gd name="connsiteX80" fmla="*/ 322789 w 9144000"/>
              <a:gd name="connsiteY80" fmla="*/ 4604553 h 4888705"/>
              <a:gd name="connsiteX81" fmla="*/ 324078 w 9144000"/>
              <a:gd name="connsiteY81" fmla="*/ 4588622 h 4888705"/>
              <a:gd name="connsiteX82" fmla="*/ 323305 w 9144000"/>
              <a:gd name="connsiteY82" fmla="*/ 4576100 h 4888705"/>
              <a:gd name="connsiteX83" fmla="*/ 320983 w 9144000"/>
              <a:gd name="connsiteY83" fmla="*/ 4564414 h 4888705"/>
              <a:gd name="connsiteX84" fmla="*/ 317351 w 9144000"/>
              <a:gd name="connsiteY84" fmla="*/ 4554293 h 4888705"/>
              <a:gd name="connsiteX85" fmla="*/ 312687 w 9144000"/>
              <a:gd name="connsiteY85" fmla="*/ 4546595 h 4888705"/>
              <a:gd name="connsiteX86" fmla="*/ 295084 w 9144000"/>
              <a:gd name="connsiteY86" fmla="*/ 4534416 h 4888705"/>
              <a:gd name="connsiteX87" fmla="*/ 266434 w 9144000"/>
              <a:gd name="connsiteY87" fmla="*/ 4530707 h 4888705"/>
              <a:gd name="connsiteX88" fmla="*/ 582231 w 9144000"/>
              <a:gd name="connsiteY88" fmla="*/ 4267247 h 4888705"/>
              <a:gd name="connsiteX89" fmla="*/ 472745 w 9144000"/>
              <a:gd name="connsiteY89" fmla="*/ 4302348 h 4888705"/>
              <a:gd name="connsiteX90" fmla="*/ 472745 w 9144000"/>
              <a:gd name="connsiteY90" fmla="*/ 4302755 h 4888705"/>
              <a:gd name="connsiteX91" fmla="*/ 509241 w 9144000"/>
              <a:gd name="connsiteY91" fmla="*/ 4338264 h 4888705"/>
              <a:gd name="connsiteX92" fmla="*/ 505823 w 9144000"/>
              <a:gd name="connsiteY92" fmla="*/ 4353209 h 4888705"/>
              <a:gd name="connsiteX93" fmla="*/ 454068 w 9144000"/>
              <a:gd name="connsiteY93" fmla="*/ 4419122 h 4888705"/>
              <a:gd name="connsiteX94" fmla="*/ 431114 w 9144000"/>
              <a:gd name="connsiteY94" fmla="*/ 4484863 h 4888705"/>
              <a:gd name="connsiteX95" fmla="*/ 588872 w 9144000"/>
              <a:gd name="connsiteY95" fmla="*/ 4398345 h 4888705"/>
              <a:gd name="connsiteX96" fmla="*/ 622724 w 9144000"/>
              <a:gd name="connsiteY96" fmla="*/ 4307044 h 4888705"/>
              <a:gd name="connsiteX97" fmla="*/ 582231 w 9144000"/>
              <a:gd name="connsiteY97" fmla="*/ 4267247 h 4888705"/>
              <a:gd name="connsiteX98" fmla="*/ 477012 w 9144000"/>
              <a:gd name="connsiteY98" fmla="*/ 4190144 h 4888705"/>
              <a:gd name="connsiteX99" fmla="*/ 356598 w 9144000"/>
              <a:gd name="connsiteY99" fmla="*/ 4278161 h 4888705"/>
              <a:gd name="connsiteX100" fmla="*/ 322746 w 9144000"/>
              <a:gd name="connsiteY100" fmla="*/ 4369462 h 4888705"/>
              <a:gd name="connsiteX101" fmla="*/ 363239 w 9144000"/>
              <a:gd name="connsiteY101" fmla="*/ 4409258 h 4888705"/>
              <a:gd name="connsiteX102" fmla="*/ 472746 w 9144000"/>
              <a:gd name="connsiteY102" fmla="*/ 4374158 h 4888705"/>
              <a:gd name="connsiteX103" fmla="*/ 472746 w 9144000"/>
              <a:gd name="connsiteY103" fmla="*/ 4373771 h 4888705"/>
              <a:gd name="connsiteX104" fmla="*/ 436251 w 9144000"/>
              <a:gd name="connsiteY104" fmla="*/ 4338263 h 4888705"/>
              <a:gd name="connsiteX105" fmla="*/ 439668 w 9144000"/>
              <a:gd name="connsiteY105" fmla="*/ 4323318 h 4888705"/>
              <a:gd name="connsiteX106" fmla="*/ 491424 w 9144000"/>
              <a:gd name="connsiteY106" fmla="*/ 4257405 h 4888705"/>
              <a:gd name="connsiteX107" fmla="*/ 514378 w 9144000"/>
              <a:gd name="connsiteY107" fmla="*/ 4191664 h 4888705"/>
              <a:gd name="connsiteX108" fmla="*/ 477012 w 9144000"/>
              <a:gd name="connsiteY108" fmla="*/ 4190144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81" y="4551291"/>
                </a:moveTo>
                <a:lnTo>
                  <a:pt x="266477" y="4551291"/>
                </a:lnTo>
                <a:cubicBezTo>
                  <a:pt x="271420" y="4551291"/>
                  <a:pt x="275440" y="4551699"/>
                  <a:pt x="278556" y="4552513"/>
                </a:cubicBezTo>
                <a:cubicBezTo>
                  <a:pt x="281673" y="4553328"/>
                  <a:pt x="284359" y="4554722"/>
                  <a:pt x="286659" y="4556673"/>
                </a:cubicBezTo>
                <a:cubicBezTo>
                  <a:pt x="289883" y="4559332"/>
                  <a:pt x="292441" y="4563535"/>
                  <a:pt x="294354" y="4569303"/>
                </a:cubicBezTo>
                <a:cubicBezTo>
                  <a:pt x="296223" y="4575049"/>
                  <a:pt x="297148" y="4581460"/>
                  <a:pt x="297148" y="4588472"/>
                </a:cubicBezTo>
                <a:cubicBezTo>
                  <a:pt x="297148" y="4594476"/>
                  <a:pt x="296438" y="4600115"/>
                  <a:pt x="295020" y="4605411"/>
                </a:cubicBezTo>
                <a:cubicBezTo>
                  <a:pt x="293558" y="4610729"/>
                  <a:pt x="291646" y="4614867"/>
                  <a:pt x="289238" y="4617869"/>
                </a:cubicBezTo>
                <a:cubicBezTo>
                  <a:pt x="287175" y="4620399"/>
                  <a:pt x="284209" y="4622329"/>
                  <a:pt x="280362" y="4623594"/>
                </a:cubicBezTo>
                <a:cubicBezTo>
                  <a:pt x="276514" y="4624859"/>
                  <a:pt x="271893" y="4625502"/>
                  <a:pt x="266477" y="4625502"/>
                </a:cubicBezTo>
                <a:lnTo>
                  <a:pt x="246381" y="4625502"/>
                </a:lnTo>
                <a:close/>
                <a:moveTo>
                  <a:pt x="520288" y="4530771"/>
                </a:moveTo>
                <a:cubicBezTo>
                  <a:pt x="513776" y="4530771"/>
                  <a:pt x="507500" y="4531350"/>
                  <a:pt x="501460" y="4532529"/>
                </a:cubicBezTo>
                <a:cubicBezTo>
                  <a:pt x="495421" y="4533709"/>
                  <a:pt x="489747" y="4536432"/>
                  <a:pt x="484395" y="4540720"/>
                </a:cubicBezTo>
                <a:cubicBezTo>
                  <a:pt x="478011" y="4545974"/>
                  <a:pt x="473519" y="4552363"/>
                  <a:pt x="470940" y="4559911"/>
                </a:cubicBezTo>
                <a:cubicBezTo>
                  <a:pt x="468963" y="4565722"/>
                  <a:pt x="467716" y="4571640"/>
                  <a:pt x="467114" y="4577644"/>
                </a:cubicBezTo>
                <a:lnTo>
                  <a:pt x="481042" y="4577644"/>
                </a:lnTo>
                <a:lnTo>
                  <a:pt x="481042" y="4599171"/>
                </a:lnTo>
                <a:lnTo>
                  <a:pt x="467114" y="4599171"/>
                </a:lnTo>
                <a:cubicBezTo>
                  <a:pt x="467695" y="4605218"/>
                  <a:pt x="468963" y="4611115"/>
                  <a:pt x="470940" y="4616904"/>
                </a:cubicBezTo>
                <a:cubicBezTo>
                  <a:pt x="473498" y="4624452"/>
                  <a:pt x="477990" y="4630841"/>
                  <a:pt x="484395" y="4636095"/>
                </a:cubicBezTo>
                <a:cubicBezTo>
                  <a:pt x="489747" y="4640383"/>
                  <a:pt x="495421" y="4643106"/>
                  <a:pt x="501460" y="4644286"/>
                </a:cubicBezTo>
                <a:cubicBezTo>
                  <a:pt x="507500" y="4645465"/>
                  <a:pt x="513776" y="4646044"/>
                  <a:pt x="520288" y="4646044"/>
                </a:cubicBezTo>
                <a:lnTo>
                  <a:pt x="555838" y="4646044"/>
                </a:lnTo>
                <a:lnTo>
                  <a:pt x="555838" y="4626296"/>
                </a:lnTo>
                <a:lnTo>
                  <a:pt x="519944" y="4626296"/>
                </a:lnTo>
                <a:cubicBezTo>
                  <a:pt x="518956" y="4626296"/>
                  <a:pt x="517967" y="4626103"/>
                  <a:pt x="516978" y="4626060"/>
                </a:cubicBezTo>
                <a:cubicBezTo>
                  <a:pt x="507822" y="4625095"/>
                  <a:pt x="501761" y="4621343"/>
                  <a:pt x="498795" y="4614739"/>
                </a:cubicBezTo>
                <a:cubicBezTo>
                  <a:pt x="495399" y="4607191"/>
                  <a:pt x="493529" y="4598400"/>
                  <a:pt x="493185" y="4588408"/>
                </a:cubicBezTo>
                <a:cubicBezTo>
                  <a:pt x="493529" y="4578415"/>
                  <a:pt x="495399" y="4569624"/>
                  <a:pt x="498795" y="4562076"/>
                </a:cubicBezTo>
                <a:cubicBezTo>
                  <a:pt x="501761" y="4555473"/>
                  <a:pt x="507822" y="4551720"/>
                  <a:pt x="516978" y="4550755"/>
                </a:cubicBezTo>
                <a:cubicBezTo>
                  <a:pt x="517967" y="4550691"/>
                  <a:pt x="518956" y="4550519"/>
                  <a:pt x="519944" y="4550519"/>
                </a:cubicBezTo>
                <a:lnTo>
                  <a:pt x="555838" y="4550519"/>
                </a:lnTo>
                <a:lnTo>
                  <a:pt x="555838" y="4530771"/>
                </a:lnTo>
                <a:close/>
                <a:moveTo>
                  <a:pt x="614943" y="4530750"/>
                </a:moveTo>
                <a:lnTo>
                  <a:pt x="653609" y="4588408"/>
                </a:lnTo>
                <a:lnTo>
                  <a:pt x="614943" y="4646065"/>
                </a:lnTo>
                <a:lnTo>
                  <a:pt x="645549" y="4646065"/>
                </a:lnTo>
                <a:lnTo>
                  <a:pt x="668633" y="4610364"/>
                </a:lnTo>
                <a:lnTo>
                  <a:pt x="691695" y="4646065"/>
                </a:lnTo>
                <a:lnTo>
                  <a:pt x="722279" y="4646065"/>
                </a:lnTo>
                <a:lnTo>
                  <a:pt x="683635" y="4588408"/>
                </a:lnTo>
                <a:lnTo>
                  <a:pt x="722279" y="4530750"/>
                </a:lnTo>
                <a:lnTo>
                  <a:pt x="691695" y="4530750"/>
                </a:lnTo>
                <a:lnTo>
                  <a:pt x="668633" y="4566472"/>
                </a:lnTo>
                <a:lnTo>
                  <a:pt x="645549" y="4530750"/>
                </a:lnTo>
                <a:close/>
                <a:moveTo>
                  <a:pt x="574880" y="4530750"/>
                </a:moveTo>
                <a:lnTo>
                  <a:pt x="574880" y="4646065"/>
                </a:lnTo>
                <a:lnTo>
                  <a:pt x="600199" y="4646065"/>
                </a:lnTo>
                <a:lnTo>
                  <a:pt x="600199" y="4530750"/>
                </a:lnTo>
                <a:close/>
                <a:moveTo>
                  <a:pt x="392147" y="4530750"/>
                </a:moveTo>
                <a:cubicBezTo>
                  <a:pt x="380906" y="4530750"/>
                  <a:pt x="369085" y="4531929"/>
                  <a:pt x="359499" y="4538319"/>
                </a:cubicBezTo>
                <a:cubicBezTo>
                  <a:pt x="350601" y="4544280"/>
                  <a:pt x="344755" y="4552985"/>
                  <a:pt x="341767" y="4563192"/>
                </a:cubicBezTo>
                <a:cubicBezTo>
                  <a:pt x="339854" y="4569646"/>
                  <a:pt x="338801" y="4576357"/>
                  <a:pt x="338629" y="4583111"/>
                </a:cubicBezTo>
                <a:cubicBezTo>
                  <a:pt x="338522" y="4584869"/>
                  <a:pt x="338500" y="4586649"/>
                  <a:pt x="338565" y="4588408"/>
                </a:cubicBezTo>
                <a:cubicBezTo>
                  <a:pt x="338500" y="4590166"/>
                  <a:pt x="338522" y="4591946"/>
                  <a:pt x="338629" y="4593704"/>
                </a:cubicBezTo>
                <a:cubicBezTo>
                  <a:pt x="338930" y="4604682"/>
                  <a:pt x="341165" y="4616733"/>
                  <a:pt x="347205" y="4626081"/>
                </a:cubicBezTo>
                <a:cubicBezTo>
                  <a:pt x="352858" y="4634830"/>
                  <a:pt x="361971" y="4641713"/>
                  <a:pt x="372180" y="4644050"/>
                </a:cubicBezTo>
                <a:cubicBezTo>
                  <a:pt x="378692" y="4645529"/>
                  <a:pt x="385484" y="4646044"/>
                  <a:pt x="392125" y="4646044"/>
                </a:cubicBezTo>
                <a:lnTo>
                  <a:pt x="424623" y="4646044"/>
                </a:lnTo>
                <a:lnTo>
                  <a:pt x="424623" y="4625974"/>
                </a:lnTo>
                <a:lnTo>
                  <a:pt x="393243" y="4625974"/>
                </a:lnTo>
                <a:cubicBezTo>
                  <a:pt x="386258" y="4625888"/>
                  <a:pt x="378864" y="4624323"/>
                  <a:pt x="373749" y="4619199"/>
                </a:cubicBezTo>
                <a:cubicBezTo>
                  <a:pt x="368461" y="4613881"/>
                  <a:pt x="366463" y="4606269"/>
                  <a:pt x="366011" y="4598979"/>
                </a:cubicBezTo>
                <a:lnTo>
                  <a:pt x="415101" y="4598979"/>
                </a:lnTo>
                <a:lnTo>
                  <a:pt x="415101" y="4577772"/>
                </a:lnTo>
                <a:lnTo>
                  <a:pt x="366033" y="4577772"/>
                </a:lnTo>
                <a:cubicBezTo>
                  <a:pt x="366484" y="4570482"/>
                  <a:pt x="368483" y="4562870"/>
                  <a:pt x="373770" y="4557552"/>
                </a:cubicBezTo>
                <a:cubicBezTo>
                  <a:pt x="378885" y="4552428"/>
                  <a:pt x="386279" y="4550862"/>
                  <a:pt x="393264" y="4550777"/>
                </a:cubicBezTo>
                <a:lnTo>
                  <a:pt x="424644" y="4550777"/>
                </a:lnTo>
                <a:lnTo>
                  <a:pt x="424644" y="4530750"/>
                </a:lnTo>
                <a:close/>
                <a:moveTo>
                  <a:pt x="221879" y="4530707"/>
                </a:moveTo>
                <a:lnTo>
                  <a:pt x="221879" y="4646044"/>
                </a:lnTo>
                <a:lnTo>
                  <a:pt x="266456" y="4646044"/>
                </a:lnTo>
                <a:cubicBezTo>
                  <a:pt x="270238" y="4646044"/>
                  <a:pt x="273591" y="4646022"/>
                  <a:pt x="276471" y="4645958"/>
                </a:cubicBezTo>
                <a:cubicBezTo>
                  <a:pt x="279330" y="4645894"/>
                  <a:pt x="281845" y="4645765"/>
                  <a:pt x="283951" y="4645529"/>
                </a:cubicBezTo>
                <a:cubicBezTo>
                  <a:pt x="286079" y="4645294"/>
                  <a:pt x="288013" y="4645036"/>
                  <a:pt x="289733" y="4644758"/>
                </a:cubicBezTo>
                <a:cubicBezTo>
                  <a:pt x="291452" y="4644479"/>
                  <a:pt x="293129" y="4644050"/>
                  <a:pt x="294741" y="4643471"/>
                </a:cubicBezTo>
                <a:cubicBezTo>
                  <a:pt x="300973" y="4641498"/>
                  <a:pt x="306046" y="4638604"/>
                  <a:pt x="310000" y="4634723"/>
                </a:cubicBezTo>
                <a:cubicBezTo>
                  <a:pt x="313977" y="4630863"/>
                  <a:pt x="317072" y="4625717"/>
                  <a:pt x="319221" y="4619241"/>
                </a:cubicBezTo>
                <a:cubicBezTo>
                  <a:pt x="320747" y="4614974"/>
                  <a:pt x="321929" y="4610085"/>
                  <a:pt x="322789" y="4604553"/>
                </a:cubicBezTo>
                <a:cubicBezTo>
                  <a:pt x="323670" y="4599021"/>
                  <a:pt x="324078" y="4593704"/>
                  <a:pt x="324078" y="4588622"/>
                </a:cubicBezTo>
                <a:cubicBezTo>
                  <a:pt x="324078" y="4584355"/>
                  <a:pt x="323842" y="4580174"/>
                  <a:pt x="323305" y="4576100"/>
                </a:cubicBezTo>
                <a:cubicBezTo>
                  <a:pt x="322789" y="4572004"/>
                  <a:pt x="322015" y="4568102"/>
                  <a:pt x="320983" y="4564414"/>
                </a:cubicBezTo>
                <a:cubicBezTo>
                  <a:pt x="319952" y="4560704"/>
                  <a:pt x="318748" y="4557338"/>
                  <a:pt x="317351" y="4554293"/>
                </a:cubicBezTo>
                <a:cubicBezTo>
                  <a:pt x="315976" y="4551248"/>
                  <a:pt x="314428" y="4548675"/>
                  <a:pt x="312687" y="4546595"/>
                </a:cubicBezTo>
                <a:cubicBezTo>
                  <a:pt x="308216" y="4540956"/>
                  <a:pt x="302327" y="4536882"/>
                  <a:pt x="295084" y="4534416"/>
                </a:cubicBezTo>
                <a:cubicBezTo>
                  <a:pt x="287841" y="4531929"/>
                  <a:pt x="278277" y="4530707"/>
                  <a:pt x="266434" y="4530707"/>
                </a:cubicBezTo>
                <a:close/>
                <a:moveTo>
                  <a:pt x="582231" y="4267247"/>
                </a:moveTo>
                <a:cubicBezTo>
                  <a:pt x="545736" y="4267247"/>
                  <a:pt x="472745" y="4302348"/>
                  <a:pt x="472745" y="4302348"/>
                </a:cubicBezTo>
                <a:lnTo>
                  <a:pt x="472745" y="4302755"/>
                </a:lnTo>
                <a:cubicBezTo>
                  <a:pt x="492906" y="4302755"/>
                  <a:pt x="509241" y="4318644"/>
                  <a:pt x="509241" y="4338264"/>
                </a:cubicBezTo>
                <a:cubicBezTo>
                  <a:pt x="509241" y="4343603"/>
                  <a:pt x="507994" y="4348663"/>
                  <a:pt x="505823" y="4353209"/>
                </a:cubicBezTo>
                <a:cubicBezTo>
                  <a:pt x="498516" y="4369912"/>
                  <a:pt x="479817" y="4388481"/>
                  <a:pt x="454068" y="4419122"/>
                </a:cubicBezTo>
                <a:cubicBezTo>
                  <a:pt x="429588" y="4448283"/>
                  <a:pt x="402334" y="4475836"/>
                  <a:pt x="431114" y="4484863"/>
                </a:cubicBezTo>
                <a:cubicBezTo>
                  <a:pt x="476249" y="4498972"/>
                  <a:pt x="543801" y="4462864"/>
                  <a:pt x="588872" y="4398345"/>
                </a:cubicBezTo>
                <a:cubicBezTo>
                  <a:pt x="615459" y="4360263"/>
                  <a:pt x="622724" y="4329965"/>
                  <a:pt x="622724" y="4307044"/>
                </a:cubicBezTo>
                <a:cubicBezTo>
                  <a:pt x="622724" y="4291198"/>
                  <a:pt x="615309" y="4267247"/>
                  <a:pt x="582231" y="4267247"/>
                </a:cubicBezTo>
                <a:close/>
                <a:moveTo>
                  <a:pt x="477012" y="4190144"/>
                </a:moveTo>
                <a:cubicBezTo>
                  <a:pt x="436850" y="4197363"/>
                  <a:pt x="390401" y="4229772"/>
                  <a:pt x="356598" y="4278161"/>
                </a:cubicBezTo>
                <a:cubicBezTo>
                  <a:pt x="329989" y="4316242"/>
                  <a:pt x="322746" y="4346519"/>
                  <a:pt x="322746" y="4369462"/>
                </a:cubicBezTo>
                <a:cubicBezTo>
                  <a:pt x="322746" y="4385307"/>
                  <a:pt x="330161" y="4409258"/>
                  <a:pt x="363239" y="4409258"/>
                </a:cubicBezTo>
                <a:cubicBezTo>
                  <a:pt x="399734" y="4409258"/>
                  <a:pt x="472746" y="4374158"/>
                  <a:pt x="472746" y="4374158"/>
                </a:cubicBezTo>
                <a:lnTo>
                  <a:pt x="472746" y="4373771"/>
                </a:lnTo>
                <a:cubicBezTo>
                  <a:pt x="452586" y="4373771"/>
                  <a:pt x="436251" y="4357862"/>
                  <a:pt x="436251" y="4338263"/>
                </a:cubicBezTo>
                <a:cubicBezTo>
                  <a:pt x="436251" y="4332924"/>
                  <a:pt x="437498" y="4327864"/>
                  <a:pt x="439668" y="4323318"/>
                </a:cubicBezTo>
                <a:cubicBezTo>
                  <a:pt x="446997" y="4306593"/>
                  <a:pt x="465675" y="4288046"/>
                  <a:pt x="491424" y="4257405"/>
                </a:cubicBezTo>
                <a:cubicBezTo>
                  <a:pt x="515904" y="4228244"/>
                  <a:pt x="543157" y="4200691"/>
                  <a:pt x="514378" y="4191664"/>
                </a:cubicBezTo>
                <a:cubicBezTo>
                  <a:pt x="503089" y="4188131"/>
                  <a:pt x="490400" y="4187738"/>
                  <a:pt x="477012" y="4190144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15" name="Titel 14"/>
          <p:cNvSpPr>
            <a:spLocks noGrp="1"/>
          </p:cNvSpPr>
          <p:nvPr userDrawn="1">
            <p:ph type="title"/>
          </p:nvPr>
        </p:nvSpPr>
        <p:spPr>
          <a:xfrm>
            <a:off x="3771900" y="567616"/>
            <a:ext cx="5372101" cy="884070"/>
          </a:xfrm>
          <a:prstGeom prst="rect">
            <a:avLst/>
          </a:prstGeom>
          <a:noFill/>
        </p:spPr>
        <p:txBody>
          <a:bodyPr wrap="square" lIns="72000" tIns="72000" rIns="576000" bIns="72000">
            <a:sp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90990F-E965-4FD8-BA36-8A9FA8FAAA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2450" y="2659366"/>
            <a:ext cx="4781550" cy="1130291"/>
          </a:xfrm>
          <a:solidFill>
            <a:schemeClr val="accent1">
              <a:alpha val="80000"/>
            </a:schemeClr>
          </a:solidFill>
          <a:ln>
            <a:noFill/>
          </a:ln>
        </p:spPr>
        <p:txBody>
          <a:bodyPr vert="horz" wrap="square" lIns="216000" tIns="72000" rIns="360000" bIns="72000" numCol="1" anchor="ctr" anchorCtr="0" compatLnSpc="1">
            <a:prstTxWarp prst="textNoShape">
              <a:avLst/>
            </a:prstTxWarp>
            <a:spAutoFit/>
          </a:bodyPr>
          <a:lstStyle>
            <a:lvl1pPr marL="0" indent="0">
              <a:lnSpc>
                <a:spcPct val="100000"/>
              </a:lnSpc>
              <a:buNone/>
              <a:defRPr lang="de-DE" sz="3200" b="1" i="1" dirty="0" smtClean="0">
                <a:solidFill>
                  <a:schemeClr val="bg1"/>
                </a:solidFill>
              </a:defRPr>
            </a:lvl1pPr>
            <a:lvl2pPr>
              <a:defRPr lang="de-DE" sz="2800" b="1" i="1" dirty="0" smtClean="0">
                <a:solidFill>
                  <a:srgbClr val="1C3F4D"/>
                </a:solidFill>
                <a:latin typeface="Arial" charset="0"/>
                <a:cs typeface="ＭＳ Ｐゴシック" charset="0"/>
              </a:defRPr>
            </a:lvl2pPr>
            <a:lvl3pPr>
              <a:defRPr lang="de-DE" sz="2800" b="1" i="1" dirty="0" smtClean="0">
                <a:solidFill>
                  <a:srgbClr val="1C3F4D"/>
                </a:solidFill>
                <a:latin typeface="Arial" charset="0"/>
                <a:cs typeface="ＭＳ Ｐゴシック" charset="0"/>
              </a:defRPr>
            </a:lvl3pPr>
            <a:lvl4pPr>
              <a:defRPr lang="de-DE" sz="2800" b="1" i="1" dirty="0" smtClean="0">
                <a:latin typeface="Arial" charset="0"/>
                <a:cs typeface="ＭＳ Ｐゴシック" charset="0"/>
              </a:defRPr>
            </a:lvl4pPr>
            <a:lvl5pPr>
              <a:defRPr lang="de-DE" sz="2800" b="1" i="1" dirty="0">
                <a:latin typeface="Arial" charset="0"/>
                <a:cs typeface="ＭＳ Ｐゴシック" charset="0"/>
              </a:defRPr>
            </a:lvl5pPr>
          </a:lstStyle>
          <a:p>
            <a:pPr lvl="0">
              <a:spcAft>
                <a:spcPct val="0"/>
              </a:spcAft>
            </a:pPr>
            <a:r>
              <a:rPr lang="de-DE"/>
              <a:t>Mastertitelformat bearbeiten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8C19FB1B-5325-417A-A1C2-C9D00E582891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188760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90E8CA32-FB82-4E43-90F1-1AFA5FCCB798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0D3D3CC0-F06C-4CEA-9B63-C287827CF877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1F6B8A5-E45E-4622-8F3F-34379A163B9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ctr"/>
            <a:fld id="{DCB99ABA-5DC9-407F-B1FC-F14F684E92FA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3903606-3707-460F-8607-6478F6E58D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F1468E-A96C-43AB-82E2-615475034A6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401991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2 dark -  chang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Bildplatzhalter 23">
            <a:extLst>
              <a:ext uri="{FF2B5EF4-FFF2-40B4-BE49-F238E27FC236}">
                <a16:creationId xmlns:a16="http://schemas.microsoft.com/office/drawing/2014/main" id="{D37CA1AE-7364-4157-ABF4-1756032098C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0" y="0"/>
            <a:ext cx="9144000" cy="4888705"/>
          </a:xfrm>
          <a:custGeom>
            <a:avLst/>
            <a:gdLst>
              <a:gd name="connsiteX0" fmla="*/ 246381 w 9144000"/>
              <a:gd name="connsiteY0" fmla="*/ 4551291 h 4888705"/>
              <a:gd name="connsiteX1" fmla="*/ 266477 w 9144000"/>
              <a:gd name="connsiteY1" fmla="*/ 4551291 h 4888705"/>
              <a:gd name="connsiteX2" fmla="*/ 278556 w 9144000"/>
              <a:gd name="connsiteY2" fmla="*/ 4552513 h 4888705"/>
              <a:gd name="connsiteX3" fmla="*/ 286659 w 9144000"/>
              <a:gd name="connsiteY3" fmla="*/ 4556673 h 4888705"/>
              <a:gd name="connsiteX4" fmla="*/ 294354 w 9144000"/>
              <a:gd name="connsiteY4" fmla="*/ 4569303 h 4888705"/>
              <a:gd name="connsiteX5" fmla="*/ 297148 w 9144000"/>
              <a:gd name="connsiteY5" fmla="*/ 4588472 h 4888705"/>
              <a:gd name="connsiteX6" fmla="*/ 295020 w 9144000"/>
              <a:gd name="connsiteY6" fmla="*/ 4605411 h 4888705"/>
              <a:gd name="connsiteX7" fmla="*/ 289238 w 9144000"/>
              <a:gd name="connsiteY7" fmla="*/ 4617869 h 4888705"/>
              <a:gd name="connsiteX8" fmla="*/ 280362 w 9144000"/>
              <a:gd name="connsiteY8" fmla="*/ 4623594 h 4888705"/>
              <a:gd name="connsiteX9" fmla="*/ 266477 w 9144000"/>
              <a:gd name="connsiteY9" fmla="*/ 4625502 h 4888705"/>
              <a:gd name="connsiteX10" fmla="*/ 246381 w 9144000"/>
              <a:gd name="connsiteY10" fmla="*/ 4625502 h 4888705"/>
              <a:gd name="connsiteX11" fmla="*/ 520288 w 9144000"/>
              <a:gd name="connsiteY11" fmla="*/ 4530771 h 4888705"/>
              <a:gd name="connsiteX12" fmla="*/ 501460 w 9144000"/>
              <a:gd name="connsiteY12" fmla="*/ 4532529 h 4888705"/>
              <a:gd name="connsiteX13" fmla="*/ 484395 w 9144000"/>
              <a:gd name="connsiteY13" fmla="*/ 4540720 h 4888705"/>
              <a:gd name="connsiteX14" fmla="*/ 470940 w 9144000"/>
              <a:gd name="connsiteY14" fmla="*/ 4559911 h 4888705"/>
              <a:gd name="connsiteX15" fmla="*/ 467114 w 9144000"/>
              <a:gd name="connsiteY15" fmla="*/ 4577644 h 4888705"/>
              <a:gd name="connsiteX16" fmla="*/ 481042 w 9144000"/>
              <a:gd name="connsiteY16" fmla="*/ 4577644 h 4888705"/>
              <a:gd name="connsiteX17" fmla="*/ 481042 w 9144000"/>
              <a:gd name="connsiteY17" fmla="*/ 4599171 h 4888705"/>
              <a:gd name="connsiteX18" fmla="*/ 467114 w 9144000"/>
              <a:gd name="connsiteY18" fmla="*/ 4599171 h 4888705"/>
              <a:gd name="connsiteX19" fmla="*/ 470940 w 9144000"/>
              <a:gd name="connsiteY19" fmla="*/ 4616904 h 4888705"/>
              <a:gd name="connsiteX20" fmla="*/ 484395 w 9144000"/>
              <a:gd name="connsiteY20" fmla="*/ 4636095 h 4888705"/>
              <a:gd name="connsiteX21" fmla="*/ 501460 w 9144000"/>
              <a:gd name="connsiteY21" fmla="*/ 4644286 h 4888705"/>
              <a:gd name="connsiteX22" fmla="*/ 520288 w 9144000"/>
              <a:gd name="connsiteY22" fmla="*/ 4646044 h 4888705"/>
              <a:gd name="connsiteX23" fmla="*/ 555838 w 9144000"/>
              <a:gd name="connsiteY23" fmla="*/ 4646044 h 4888705"/>
              <a:gd name="connsiteX24" fmla="*/ 555838 w 9144000"/>
              <a:gd name="connsiteY24" fmla="*/ 4626296 h 4888705"/>
              <a:gd name="connsiteX25" fmla="*/ 519944 w 9144000"/>
              <a:gd name="connsiteY25" fmla="*/ 4626296 h 4888705"/>
              <a:gd name="connsiteX26" fmla="*/ 516978 w 9144000"/>
              <a:gd name="connsiteY26" fmla="*/ 4626060 h 4888705"/>
              <a:gd name="connsiteX27" fmla="*/ 498795 w 9144000"/>
              <a:gd name="connsiteY27" fmla="*/ 4614739 h 4888705"/>
              <a:gd name="connsiteX28" fmla="*/ 493185 w 9144000"/>
              <a:gd name="connsiteY28" fmla="*/ 4588408 h 4888705"/>
              <a:gd name="connsiteX29" fmla="*/ 498795 w 9144000"/>
              <a:gd name="connsiteY29" fmla="*/ 4562076 h 4888705"/>
              <a:gd name="connsiteX30" fmla="*/ 516978 w 9144000"/>
              <a:gd name="connsiteY30" fmla="*/ 4550755 h 4888705"/>
              <a:gd name="connsiteX31" fmla="*/ 519944 w 9144000"/>
              <a:gd name="connsiteY31" fmla="*/ 4550519 h 4888705"/>
              <a:gd name="connsiteX32" fmla="*/ 555838 w 9144000"/>
              <a:gd name="connsiteY32" fmla="*/ 4550519 h 4888705"/>
              <a:gd name="connsiteX33" fmla="*/ 555838 w 9144000"/>
              <a:gd name="connsiteY33" fmla="*/ 4530771 h 4888705"/>
              <a:gd name="connsiteX34" fmla="*/ 614943 w 9144000"/>
              <a:gd name="connsiteY34" fmla="*/ 4530750 h 4888705"/>
              <a:gd name="connsiteX35" fmla="*/ 653609 w 9144000"/>
              <a:gd name="connsiteY35" fmla="*/ 4588408 h 4888705"/>
              <a:gd name="connsiteX36" fmla="*/ 614943 w 9144000"/>
              <a:gd name="connsiteY36" fmla="*/ 4646065 h 4888705"/>
              <a:gd name="connsiteX37" fmla="*/ 645549 w 9144000"/>
              <a:gd name="connsiteY37" fmla="*/ 4646065 h 4888705"/>
              <a:gd name="connsiteX38" fmla="*/ 668633 w 9144000"/>
              <a:gd name="connsiteY38" fmla="*/ 4610364 h 4888705"/>
              <a:gd name="connsiteX39" fmla="*/ 691695 w 9144000"/>
              <a:gd name="connsiteY39" fmla="*/ 4646065 h 4888705"/>
              <a:gd name="connsiteX40" fmla="*/ 722279 w 9144000"/>
              <a:gd name="connsiteY40" fmla="*/ 4646065 h 4888705"/>
              <a:gd name="connsiteX41" fmla="*/ 683635 w 9144000"/>
              <a:gd name="connsiteY41" fmla="*/ 4588408 h 4888705"/>
              <a:gd name="connsiteX42" fmla="*/ 722279 w 9144000"/>
              <a:gd name="connsiteY42" fmla="*/ 4530750 h 4888705"/>
              <a:gd name="connsiteX43" fmla="*/ 691695 w 9144000"/>
              <a:gd name="connsiteY43" fmla="*/ 4530750 h 4888705"/>
              <a:gd name="connsiteX44" fmla="*/ 668633 w 9144000"/>
              <a:gd name="connsiteY44" fmla="*/ 4566472 h 4888705"/>
              <a:gd name="connsiteX45" fmla="*/ 645549 w 9144000"/>
              <a:gd name="connsiteY45" fmla="*/ 4530750 h 4888705"/>
              <a:gd name="connsiteX46" fmla="*/ 574880 w 9144000"/>
              <a:gd name="connsiteY46" fmla="*/ 4530750 h 4888705"/>
              <a:gd name="connsiteX47" fmla="*/ 574880 w 9144000"/>
              <a:gd name="connsiteY47" fmla="*/ 4646065 h 4888705"/>
              <a:gd name="connsiteX48" fmla="*/ 600199 w 9144000"/>
              <a:gd name="connsiteY48" fmla="*/ 4646065 h 4888705"/>
              <a:gd name="connsiteX49" fmla="*/ 600199 w 9144000"/>
              <a:gd name="connsiteY49" fmla="*/ 4530750 h 4888705"/>
              <a:gd name="connsiteX50" fmla="*/ 392147 w 9144000"/>
              <a:gd name="connsiteY50" fmla="*/ 4530750 h 4888705"/>
              <a:gd name="connsiteX51" fmla="*/ 359499 w 9144000"/>
              <a:gd name="connsiteY51" fmla="*/ 4538319 h 4888705"/>
              <a:gd name="connsiteX52" fmla="*/ 341767 w 9144000"/>
              <a:gd name="connsiteY52" fmla="*/ 4563192 h 4888705"/>
              <a:gd name="connsiteX53" fmla="*/ 338629 w 9144000"/>
              <a:gd name="connsiteY53" fmla="*/ 4583111 h 4888705"/>
              <a:gd name="connsiteX54" fmla="*/ 338565 w 9144000"/>
              <a:gd name="connsiteY54" fmla="*/ 4588408 h 4888705"/>
              <a:gd name="connsiteX55" fmla="*/ 338629 w 9144000"/>
              <a:gd name="connsiteY55" fmla="*/ 4593704 h 4888705"/>
              <a:gd name="connsiteX56" fmla="*/ 347205 w 9144000"/>
              <a:gd name="connsiteY56" fmla="*/ 4626081 h 4888705"/>
              <a:gd name="connsiteX57" fmla="*/ 372180 w 9144000"/>
              <a:gd name="connsiteY57" fmla="*/ 4644050 h 4888705"/>
              <a:gd name="connsiteX58" fmla="*/ 392125 w 9144000"/>
              <a:gd name="connsiteY58" fmla="*/ 4646044 h 4888705"/>
              <a:gd name="connsiteX59" fmla="*/ 424623 w 9144000"/>
              <a:gd name="connsiteY59" fmla="*/ 4646044 h 4888705"/>
              <a:gd name="connsiteX60" fmla="*/ 424623 w 9144000"/>
              <a:gd name="connsiteY60" fmla="*/ 4625974 h 4888705"/>
              <a:gd name="connsiteX61" fmla="*/ 393243 w 9144000"/>
              <a:gd name="connsiteY61" fmla="*/ 4625974 h 4888705"/>
              <a:gd name="connsiteX62" fmla="*/ 373749 w 9144000"/>
              <a:gd name="connsiteY62" fmla="*/ 4619199 h 4888705"/>
              <a:gd name="connsiteX63" fmla="*/ 366011 w 9144000"/>
              <a:gd name="connsiteY63" fmla="*/ 4598979 h 4888705"/>
              <a:gd name="connsiteX64" fmla="*/ 415101 w 9144000"/>
              <a:gd name="connsiteY64" fmla="*/ 4598979 h 4888705"/>
              <a:gd name="connsiteX65" fmla="*/ 415101 w 9144000"/>
              <a:gd name="connsiteY65" fmla="*/ 4577772 h 4888705"/>
              <a:gd name="connsiteX66" fmla="*/ 366033 w 9144000"/>
              <a:gd name="connsiteY66" fmla="*/ 4577772 h 4888705"/>
              <a:gd name="connsiteX67" fmla="*/ 373770 w 9144000"/>
              <a:gd name="connsiteY67" fmla="*/ 4557552 h 4888705"/>
              <a:gd name="connsiteX68" fmla="*/ 393264 w 9144000"/>
              <a:gd name="connsiteY68" fmla="*/ 4550777 h 4888705"/>
              <a:gd name="connsiteX69" fmla="*/ 424644 w 9144000"/>
              <a:gd name="connsiteY69" fmla="*/ 4550777 h 4888705"/>
              <a:gd name="connsiteX70" fmla="*/ 424644 w 9144000"/>
              <a:gd name="connsiteY70" fmla="*/ 4530750 h 4888705"/>
              <a:gd name="connsiteX71" fmla="*/ 221879 w 9144000"/>
              <a:gd name="connsiteY71" fmla="*/ 4530707 h 4888705"/>
              <a:gd name="connsiteX72" fmla="*/ 221879 w 9144000"/>
              <a:gd name="connsiteY72" fmla="*/ 4646044 h 4888705"/>
              <a:gd name="connsiteX73" fmla="*/ 266456 w 9144000"/>
              <a:gd name="connsiteY73" fmla="*/ 4646044 h 4888705"/>
              <a:gd name="connsiteX74" fmla="*/ 276471 w 9144000"/>
              <a:gd name="connsiteY74" fmla="*/ 4645958 h 4888705"/>
              <a:gd name="connsiteX75" fmla="*/ 283951 w 9144000"/>
              <a:gd name="connsiteY75" fmla="*/ 4645529 h 4888705"/>
              <a:gd name="connsiteX76" fmla="*/ 289733 w 9144000"/>
              <a:gd name="connsiteY76" fmla="*/ 4644758 h 4888705"/>
              <a:gd name="connsiteX77" fmla="*/ 294741 w 9144000"/>
              <a:gd name="connsiteY77" fmla="*/ 4643471 h 4888705"/>
              <a:gd name="connsiteX78" fmla="*/ 310000 w 9144000"/>
              <a:gd name="connsiteY78" fmla="*/ 4634723 h 4888705"/>
              <a:gd name="connsiteX79" fmla="*/ 319221 w 9144000"/>
              <a:gd name="connsiteY79" fmla="*/ 4619241 h 4888705"/>
              <a:gd name="connsiteX80" fmla="*/ 322789 w 9144000"/>
              <a:gd name="connsiteY80" fmla="*/ 4604553 h 4888705"/>
              <a:gd name="connsiteX81" fmla="*/ 324078 w 9144000"/>
              <a:gd name="connsiteY81" fmla="*/ 4588622 h 4888705"/>
              <a:gd name="connsiteX82" fmla="*/ 323305 w 9144000"/>
              <a:gd name="connsiteY82" fmla="*/ 4576100 h 4888705"/>
              <a:gd name="connsiteX83" fmla="*/ 320983 w 9144000"/>
              <a:gd name="connsiteY83" fmla="*/ 4564414 h 4888705"/>
              <a:gd name="connsiteX84" fmla="*/ 317351 w 9144000"/>
              <a:gd name="connsiteY84" fmla="*/ 4554293 h 4888705"/>
              <a:gd name="connsiteX85" fmla="*/ 312687 w 9144000"/>
              <a:gd name="connsiteY85" fmla="*/ 4546595 h 4888705"/>
              <a:gd name="connsiteX86" fmla="*/ 295084 w 9144000"/>
              <a:gd name="connsiteY86" fmla="*/ 4534416 h 4888705"/>
              <a:gd name="connsiteX87" fmla="*/ 266434 w 9144000"/>
              <a:gd name="connsiteY87" fmla="*/ 4530707 h 4888705"/>
              <a:gd name="connsiteX88" fmla="*/ 582231 w 9144000"/>
              <a:gd name="connsiteY88" fmla="*/ 4267247 h 4888705"/>
              <a:gd name="connsiteX89" fmla="*/ 472745 w 9144000"/>
              <a:gd name="connsiteY89" fmla="*/ 4302348 h 4888705"/>
              <a:gd name="connsiteX90" fmla="*/ 472745 w 9144000"/>
              <a:gd name="connsiteY90" fmla="*/ 4302755 h 4888705"/>
              <a:gd name="connsiteX91" fmla="*/ 509241 w 9144000"/>
              <a:gd name="connsiteY91" fmla="*/ 4338264 h 4888705"/>
              <a:gd name="connsiteX92" fmla="*/ 505823 w 9144000"/>
              <a:gd name="connsiteY92" fmla="*/ 4353209 h 4888705"/>
              <a:gd name="connsiteX93" fmla="*/ 454068 w 9144000"/>
              <a:gd name="connsiteY93" fmla="*/ 4419122 h 4888705"/>
              <a:gd name="connsiteX94" fmla="*/ 431114 w 9144000"/>
              <a:gd name="connsiteY94" fmla="*/ 4484863 h 4888705"/>
              <a:gd name="connsiteX95" fmla="*/ 588872 w 9144000"/>
              <a:gd name="connsiteY95" fmla="*/ 4398345 h 4888705"/>
              <a:gd name="connsiteX96" fmla="*/ 622724 w 9144000"/>
              <a:gd name="connsiteY96" fmla="*/ 4307044 h 4888705"/>
              <a:gd name="connsiteX97" fmla="*/ 582231 w 9144000"/>
              <a:gd name="connsiteY97" fmla="*/ 4267247 h 4888705"/>
              <a:gd name="connsiteX98" fmla="*/ 477012 w 9144000"/>
              <a:gd name="connsiteY98" fmla="*/ 4190144 h 4888705"/>
              <a:gd name="connsiteX99" fmla="*/ 356598 w 9144000"/>
              <a:gd name="connsiteY99" fmla="*/ 4278161 h 4888705"/>
              <a:gd name="connsiteX100" fmla="*/ 322746 w 9144000"/>
              <a:gd name="connsiteY100" fmla="*/ 4369462 h 4888705"/>
              <a:gd name="connsiteX101" fmla="*/ 363239 w 9144000"/>
              <a:gd name="connsiteY101" fmla="*/ 4409258 h 4888705"/>
              <a:gd name="connsiteX102" fmla="*/ 472746 w 9144000"/>
              <a:gd name="connsiteY102" fmla="*/ 4374158 h 4888705"/>
              <a:gd name="connsiteX103" fmla="*/ 472746 w 9144000"/>
              <a:gd name="connsiteY103" fmla="*/ 4373771 h 4888705"/>
              <a:gd name="connsiteX104" fmla="*/ 436251 w 9144000"/>
              <a:gd name="connsiteY104" fmla="*/ 4338263 h 4888705"/>
              <a:gd name="connsiteX105" fmla="*/ 439668 w 9144000"/>
              <a:gd name="connsiteY105" fmla="*/ 4323318 h 4888705"/>
              <a:gd name="connsiteX106" fmla="*/ 491424 w 9144000"/>
              <a:gd name="connsiteY106" fmla="*/ 4257405 h 4888705"/>
              <a:gd name="connsiteX107" fmla="*/ 514378 w 9144000"/>
              <a:gd name="connsiteY107" fmla="*/ 4191664 h 4888705"/>
              <a:gd name="connsiteX108" fmla="*/ 477012 w 9144000"/>
              <a:gd name="connsiteY108" fmla="*/ 4190144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81" y="4551291"/>
                </a:moveTo>
                <a:lnTo>
                  <a:pt x="266477" y="4551291"/>
                </a:lnTo>
                <a:cubicBezTo>
                  <a:pt x="271420" y="4551291"/>
                  <a:pt x="275440" y="4551699"/>
                  <a:pt x="278556" y="4552513"/>
                </a:cubicBezTo>
                <a:cubicBezTo>
                  <a:pt x="281673" y="4553328"/>
                  <a:pt x="284359" y="4554722"/>
                  <a:pt x="286659" y="4556673"/>
                </a:cubicBezTo>
                <a:cubicBezTo>
                  <a:pt x="289883" y="4559332"/>
                  <a:pt x="292441" y="4563535"/>
                  <a:pt x="294354" y="4569303"/>
                </a:cubicBezTo>
                <a:cubicBezTo>
                  <a:pt x="296223" y="4575049"/>
                  <a:pt x="297148" y="4581460"/>
                  <a:pt x="297148" y="4588472"/>
                </a:cubicBezTo>
                <a:cubicBezTo>
                  <a:pt x="297148" y="4594476"/>
                  <a:pt x="296438" y="4600115"/>
                  <a:pt x="295020" y="4605411"/>
                </a:cubicBezTo>
                <a:cubicBezTo>
                  <a:pt x="293558" y="4610729"/>
                  <a:pt x="291646" y="4614867"/>
                  <a:pt x="289238" y="4617869"/>
                </a:cubicBezTo>
                <a:cubicBezTo>
                  <a:pt x="287175" y="4620399"/>
                  <a:pt x="284209" y="4622329"/>
                  <a:pt x="280362" y="4623594"/>
                </a:cubicBezTo>
                <a:cubicBezTo>
                  <a:pt x="276514" y="4624859"/>
                  <a:pt x="271893" y="4625502"/>
                  <a:pt x="266477" y="4625502"/>
                </a:cubicBezTo>
                <a:lnTo>
                  <a:pt x="246381" y="4625502"/>
                </a:lnTo>
                <a:close/>
                <a:moveTo>
                  <a:pt x="520288" y="4530771"/>
                </a:moveTo>
                <a:cubicBezTo>
                  <a:pt x="513776" y="4530771"/>
                  <a:pt x="507500" y="4531350"/>
                  <a:pt x="501460" y="4532529"/>
                </a:cubicBezTo>
                <a:cubicBezTo>
                  <a:pt x="495421" y="4533709"/>
                  <a:pt x="489747" y="4536432"/>
                  <a:pt x="484395" y="4540720"/>
                </a:cubicBezTo>
                <a:cubicBezTo>
                  <a:pt x="478011" y="4545974"/>
                  <a:pt x="473519" y="4552363"/>
                  <a:pt x="470940" y="4559911"/>
                </a:cubicBezTo>
                <a:cubicBezTo>
                  <a:pt x="468963" y="4565722"/>
                  <a:pt x="467716" y="4571640"/>
                  <a:pt x="467114" y="4577644"/>
                </a:cubicBezTo>
                <a:lnTo>
                  <a:pt x="481042" y="4577644"/>
                </a:lnTo>
                <a:lnTo>
                  <a:pt x="481042" y="4599171"/>
                </a:lnTo>
                <a:lnTo>
                  <a:pt x="467114" y="4599171"/>
                </a:lnTo>
                <a:cubicBezTo>
                  <a:pt x="467695" y="4605218"/>
                  <a:pt x="468963" y="4611115"/>
                  <a:pt x="470940" y="4616904"/>
                </a:cubicBezTo>
                <a:cubicBezTo>
                  <a:pt x="473498" y="4624452"/>
                  <a:pt x="477990" y="4630841"/>
                  <a:pt x="484395" y="4636095"/>
                </a:cubicBezTo>
                <a:cubicBezTo>
                  <a:pt x="489747" y="4640383"/>
                  <a:pt x="495421" y="4643106"/>
                  <a:pt x="501460" y="4644286"/>
                </a:cubicBezTo>
                <a:cubicBezTo>
                  <a:pt x="507500" y="4645465"/>
                  <a:pt x="513776" y="4646044"/>
                  <a:pt x="520288" y="4646044"/>
                </a:cubicBezTo>
                <a:lnTo>
                  <a:pt x="555838" y="4646044"/>
                </a:lnTo>
                <a:lnTo>
                  <a:pt x="555838" y="4626296"/>
                </a:lnTo>
                <a:lnTo>
                  <a:pt x="519944" y="4626296"/>
                </a:lnTo>
                <a:cubicBezTo>
                  <a:pt x="518956" y="4626296"/>
                  <a:pt x="517967" y="4626103"/>
                  <a:pt x="516978" y="4626060"/>
                </a:cubicBezTo>
                <a:cubicBezTo>
                  <a:pt x="507822" y="4625095"/>
                  <a:pt x="501761" y="4621343"/>
                  <a:pt x="498795" y="4614739"/>
                </a:cubicBezTo>
                <a:cubicBezTo>
                  <a:pt x="495399" y="4607191"/>
                  <a:pt x="493529" y="4598400"/>
                  <a:pt x="493185" y="4588408"/>
                </a:cubicBezTo>
                <a:cubicBezTo>
                  <a:pt x="493529" y="4578415"/>
                  <a:pt x="495399" y="4569624"/>
                  <a:pt x="498795" y="4562076"/>
                </a:cubicBezTo>
                <a:cubicBezTo>
                  <a:pt x="501761" y="4555473"/>
                  <a:pt x="507822" y="4551720"/>
                  <a:pt x="516978" y="4550755"/>
                </a:cubicBezTo>
                <a:cubicBezTo>
                  <a:pt x="517967" y="4550691"/>
                  <a:pt x="518956" y="4550519"/>
                  <a:pt x="519944" y="4550519"/>
                </a:cubicBezTo>
                <a:lnTo>
                  <a:pt x="555838" y="4550519"/>
                </a:lnTo>
                <a:lnTo>
                  <a:pt x="555838" y="4530771"/>
                </a:lnTo>
                <a:close/>
                <a:moveTo>
                  <a:pt x="614943" y="4530750"/>
                </a:moveTo>
                <a:lnTo>
                  <a:pt x="653609" y="4588408"/>
                </a:lnTo>
                <a:lnTo>
                  <a:pt x="614943" y="4646065"/>
                </a:lnTo>
                <a:lnTo>
                  <a:pt x="645549" y="4646065"/>
                </a:lnTo>
                <a:lnTo>
                  <a:pt x="668633" y="4610364"/>
                </a:lnTo>
                <a:lnTo>
                  <a:pt x="691695" y="4646065"/>
                </a:lnTo>
                <a:lnTo>
                  <a:pt x="722279" y="4646065"/>
                </a:lnTo>
                <a:lnTo>
                  <a:pt x="683635" y="4588408"/>
                </a:lnTo>
                <a:lnTo>
                  <a:pt x="722279" y="4530750"/>
                </a:lnTo>
                <a:lnTo>
                  <a:pt x="691695" y="4530750"/>
                </a:lnTo>
                <a:lnTo>
                  <a:pt x="668633" y="4566472"/>
                </a:lnTo>
                <a:lnTo>
                  <a:pt x="645549" y="4530750"/>
                </a:lnTo>
                <a:close/>
                <a:moveTo>
                  <a:pt x="574880" y="4530750"/>
                </a:moveTo>
                <a:lnTo>
                  <a:pt x="574880" y="4646065"/>
                </a:lnTo>
                <a:lnTo>
                  <a:pt x="600199" y="4646065"/>
                </a:lnTo>
                <a:lnTo>
                  <a:pt x="600199" y="4530750"/>
                </a:lnTo>
                <a:close/>
                <a:moveTo>
                  <a:pt x="392147" y="4530750"/>
                </a:moveTo>
                <a:cubicBezTo>
                  <a:pt x="380906" y="4530750"/>
                  <a:pt x="369085" y="4531929"/>
                  <a:pt x="359499" y="4538319"/>
                </a:cubicBezTo>
                <a:cubicBezTo>
                  <a:pt x="350601" y="4544280"/>
                  <a:pt x="344755" y="4552985"/>
                  <a:pt x="341767" y="4563192"/>
                </a:cubicBezTo>
                <a:cubicBezTo>
                  <a:pt x="339854" y="4569646"/>
                  <a:pt x="338801" y="4576357"/>
                  <a:pt x="338629" y="4583111"/>
                </a:cubicBezTo>
                <a:cubicBezTo>
                  <a:pt x="338522" y="4584869"/>
                  <a:pt x="338500" y="4586649"/>
                  <a:pt x="338565" y="4588408"/>
                </a:cubicBezTo>
                <a:cubicBezTo>
                  <a:pt x="338500" y="4590166"/>
                  <a:pt x="338522" y="4591946"/>
                  <a:pt x="338629" y="4593704"/>
                </a:cubicBezTo>
                <a:cubicBezTo>
                  <a:pt x="338930" y="4604682"/>
                  <a:pt x="341165" y="4616733"/>
                  <a:pt x="347205" y="4626081"/>
                </a:cubicBezTo>
                <a:cubicBezTo>
                  <a:pt x="352858" y="4634830"/>
                  <a:pt x="361971" y="4641713"/>
                  <a:pt x="372180" y="4644050"/>
                </a:cubicBezTo>
                <a:cubicBezTo>
                  <a:pt x="378692" y="4645529"/>
                  <a:pt x="385484" y="4646044"/>
                  <a:pt x="392125" y="4646044"/>
                </a:cubicBezTo>
                <a:lnTo>
                  <a:pt x="424623" y="4646044"/>
                </a:lnTo>
                <a:lnTo>
                  <a:pt x="424623" y="4625974"/>
                </a:lnTo>
                <a:lnTo>
                  <a:pt x="393243" y="4625974"/>
                </a:lnTo>
                <a:cubicBezTo>
                  <a:pt x="386258" y="4625888"/>
                  <a:pt x="378864" y="4624323"/>
                  <a:pt x="373749" y="4619199"/>
                </a:cubicBezTo>
                <a:cubicBezTo>
                  <a:pt x="368461" y="4613881"/>
                  <a:pt x="366463" y="4606269"/>
                  <a:pt x="366011" y="4598979"/>
                </a:cubicBezTo>
                <a:lnTo>
                  <a:pt x="415101" y="4598979"/>
                </a:lnTo>
                <a:lnTo>
                  <a:pt x="415101" y="4577772"/>
                </a:lnTo>
                <a:lnTo>
                  <a:pt x="366033" y="4577772"/>
                </a:lnTo>
                <a:cubicBezTo>
                  <a:pt x="366484" y="4570482"/>
                  <a:pt x="368483" y="4562870"/>
                  <a:pt x="373770" y="4557552"/>
                </a:cubicBezTo>
                <a:cubicBezTo>
                  <a:pt x="378885" y="4552428"/>
                  <a:pt x="386279" y="4550862"/>
                  <a:pt x="393264" y="4550777"/>
                </a:cubicBezTo>
                <a:lnTo>
                  <a:pt x="424644" y="4550777"/>
                </a:lnTo>
                <a:lnTo>
                  <a:pt x="424644" y="4530750"/>
                </a:lnTo>
                <a:close/>
                <a:moveTo>
                  <a:pt x="221879" y="4530707"/>
                </a:moveTo>
                <a:lnTo>
                  <a:pt x="221879" y="4646044"/>
                </a:lnTo>
                <a:lnTo>
                  <a:pt x="266456" y="4646044"/>
                </a:lnTo>
                <a:cubicBezTo>
                  <a:pt x="270238" y="4646044"/>
                  <a:pt x="273591" y="4646022"/>
                  <a:pt x="276471" y="4645958"/>
                </a:cubicBezTo>
                <a:cubicBezTo>
                  <a:pt x="279330" y="4645894"/>
                  <a:pt x="281845" y="4645765"/>
                  <a:pt x="283951" y="4645529"/>
                </a:cubicBezTo>
                <a:cubicBezTo>
                  <a:pt x="286079" y="4645294"/>
                  <a:pt x="288013" y="4645036"/>
                  <a:pt x="289733" y="4644758"/>
                </a:cubicBezTo>
                <a:cubicBezTo>
                  <a:pt x="291452" y="4644479"/>
                  <a:pt x="293129" y="4644050"/>
                  <a:pt x="294741" y="4643471"/>
                </a:cubicBezTo>
                <a:cubicBezTo>
                  <a:pt x="300973" y="4641498"/>
                  <a:pt x="306046" y="4638604"/>
                  <a:pt x="310000" y="4634723"/>
                </a:cubicBezTo>
                <a:cubicBezTo>
                  <a:pt x="313977" y="4630863"/>
                  <a:pt x="317072" y="4625717"/>
                  <a:pt x="319221" y="4619241"/>
                </a:cubicBezTo>
                <a:cubicBezTo>
                  <a:pt x="320747" y="4614974"/>
                  <a:pt x="321929" y="4610085"/>
                  <a:pt x="322789" y="4604553"/>
                </a:cubicBezTo>
                <a:cubicBezTo>
                  <a:pt x="323670" y="4599021"/>
                  <a:pt x="324078" y="4593704"/>
                  <a:pt x="324078" y="4588622"/>
                </a:cubicBezTo>
                <a:cubicBezTo>
                  <a:pt x="324078" y="4584355"/>
                  <a:pt x="323842" y="4580174"/>
                  <a:pt x="323305" y="4576100"/>
                </a:cubicBezTo>
                <a:cubicBezTo>
                  <a:pt x="322789" y="4572004"/>
                  <a:pt x="322015" y="4568102"/>
                  <a:pt x="320983" y="4564414"/>
                </a:cubicBezTo>
                <a:cubicBezTo>
                  <a:pt x="319952" y="4560704"/>
                  <a:pt x="318748" y="4557338"/>
                  <a:pt x="317351" y="4554293"/>
                </a:cubicBezTo>
                <a:cubicBezTo>
                  <a:pt x="315976" y="4551248"/>
                  <a:pt x="314428" y="4548675"/>
                  <a:pt x="312687" y="4546595"/>
                </a:cubicBezTo>
                <a:cubicBezTo>
                  <a:pt x="308216" y="4540956"/>
                  <a:pt x="302327" y="4536882"/>
                  <a:pt x="295084" y="4534416"/>
                </a:cubicBezTo>
                <a:cubicBezTo>
                  <a:pt x="287841" y="4531929"/>
                  <a:pt x="278277" y="4530707"/>
                  <a:pt x="266434" y="4530707"/>
                </a:cubicBezTo>
                <a:close/>
                <a:moveTo>
                  <a:pt x="582231" y="4267247"/>
                </a:moveTo>
                <a:cubicBezTo>
                  <a:pt x="545736" y="4267247"/>
                  <a:pt x="472745" y="4302348"/>
                  <a:pt x="472745" y="4302348"/>
                </a:cubicBezTo>
                <a:lnTo>
                  <a:pt x="472745" y="4302755"/>
                </a:lnTo>
                <a:cubicBezTo>
                  <a:pt x="492906" y="4302755"/>
                  <a:pt x="509241" y="4318644"/>
                  <a:pt x="509241" y="4338264"/>
                </a:cubicBezTo>
                <a:cubicBezTo>
                  <a:pt x="509241" y="4343603"/>
                  <a:pt x="507994" y="4348663"/>
                  <a:pt x="505823" y="4353209"/>
                </a:cubicBezTo>
                <a:cubicBezTo>
                  <a:pt x="498516" y="4369912"/>
                  <a:pt x="479817" y="4388481"/>
                  <a:pt x="454068" y="4419122"/>
                </a:cubicBezTo>
                <a:cubicBezTo>
                  <a:pt x="429588" y="4448283"/>
                  <a:pt x="402334" y="4475836"/>
                  <a:pt x="431114" y="4484863"/>
                </a:cubicBezTo>
                <a:cubicBezTo>
                  <a:pt x="476249" y="4498972"/>
                  <a:pt x="543801" y="4462864"/>
                  <a:pt x="588872" y="4398345"/>
                </a:cubicBezTo>
                <a:cubicBezTo>
                  <a:pt x="615459" y="4360263"/>
                  <a:pt x="622724" y="4329965"/>
                  <a:pt x="622724" y="4307044"/>
                </a:cubicBezTo>
                <a:cubicBezTo>
                  <a:pt x="622724" y="4291198"/>
                  <a:pt x="615309" y="4267247"/>
                  <a:pt x="582231" y="4267247"/>
                </a:cubicBezTo>
                <a:close/>
                <a:moveTo>
                  <a:pt x="477012" y="4190144"/>
                </a:moveTo>
                <a:cubicBezTo>
                  <a:pt x="436850" y="4197363"/>
                  <a:pt x="390401" y="4229772"/>
                  <a:pt x="356598" y="4278161"/>
                </a:cubicBezTo>
                <a:cubicBezTo>
                  <a:pt x="329989" y="4316242"/>
                  <a:pt x="322746" y="4346519"/>
                  <a:pt x="322746" y="4369462"/>
                </a:cubicBezTo>
                <a:cubicBezTo>
                  <a:pt x="322746" y="4385307"/>
                  <a:pt x="330161" y="4409258"/>
                  <a:pt x="363239" y="4409258"/>
                </a:cubicBezTo>
                <a:cubicBezTo>
                  <a:pt x="399734" y="4409258"/>
                  <a:pt x="472746" y="4374158"/>
                  <a:pt x="472746" y="4374158"/>
                </a:cubicBezTo>
                <a:lnTo>
                  <a:pt x="472746" y="4373771"/>
                </a:lnTo>
                <a:cubicBezTo>
                  <a:pt x="452586" y="4373771"/>
                  <a:pt x="436251" y="4357862"/>
                  <a:pt x="436251" y="4338263"/>
                </a:cubicBezTo>
                <a:cubicBezTo>
                  <a:pt x="436251" y="4332924"/>
                  <a:pt x="437498" y="4327864"/>
                  <a:pt x="439668" y="4323318"/>
                </a:cubicBezTo>
                <a:cubicBezTo>
                  <a:pt x="446997" y="4306593"/>
                  <a:pt x="465675" y="4288046"/>
                  <a:pt x="491424" y="4257405"/>
                </a:cubicBezTo>
                <a:cubicBezTo>
                  <a:pt x="515904" y="4228244"/>
                  <a:pt x="543157" y="4200691"/>
                  <a:pt x="514378" y="4191664"/>
                </a:cubicBezTo>
                <a:cubicBezTo>
                  <a:pt x="503089" y="4188131"/>
                  <a:pt x="490400" y="4187738"/>
                  <a:pt x="477012" y="4190144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15" name="Titel 14"/>
          <p:cNvSpPr>
            <a:spLocks noGrp="1"/>
          </p:cNvSpPr>
          <p:nvPr userDrawn="1">
            <p:ph type="title"/>
          </p:nvPr>
        </p:nvSpPr>
        <p:spPr>
          <a:xfrm>
            <a:off x="3771900" y="567616"/>
            <a:ext cx="5372101" cy="884070"/>
          </a:xfrm>
          <a:prstGeom prst="rect">
            <a:avLst/>
          </a:prstGeom>
          <a:noFill/>
        </p:spPr>
        <p:txBody>
          <a:bodyPr wrap="square" lIns="72000" tIns="72000" rIns="576000" bIns="72000">
            <a:sp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90990F-E965-4FD8-BA36-8A9FA8FAAA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2450" y="2659366"/>
            <a:ext cx="4781550" cy="1130291"/>
          </a:xfrm>
          <a:solidFill>
            <a:schemeClr val="accent1">
              <a:alpha val="80000"/>
            </a:schemeClr>
          </a:solidFill>
          <a:ln>
            <a:noFill/>
          </a:ln>
        </p:spPr>
        <p:txBody>
          <a:bodyPr vert="horz" wrap="square" lIns="216000" tIns="72000" rIns="360000" bIns="72000" numCol="1" anchor="ctr" anchorCtr="0" compatLnSpc="1">
            <a:prstTxWarp prst="textNoShape">
              <a:avLst/>
            </a:prstTxWarp>
            <a:spAutoFit/>
          </a:bodyPr>
          <a:lstStyle>
            <a:lvl1pPr marL="0" indent="0">
              <a:lnSpc>
                <a:spcPct val="100000"/>
              </a:lnSpc>
              <a:buNone/>
              <a:defRPr lang="de-DE" sz="3200" b="1" i="1" dirty="0" smtClean="0">
                <a:solidFill>
                  <a:schemeClr val="bg1"/>
                </a:solidFill>
              </a:defRPr>
            </a:lvl1pPr>
            <a:lvl2pPr>
              <a:defRPr lang="de-DE" sz="2800" b="1" i="1" dirty="0" smtClean="0">
                <a:solidFill>
                  <a:srgbClr val="1C3F4D"/>
                </a:solidFill>
                <a:latin typeface="Arial" charset="0"/>
                <a:cs typeface="ＭＳ Ｐゴシック" charset="0"/>
              </a:defRPr>
            </a:lvl2pPr>
            <a:lvl3pPr>
              <a:defRPr lang="de-DE" sz="2800" b="1" i="1" dirty="0" smtClean="0">
                <a:solidFill>
                  <a:srgbClr val="1C3F4D"/>
                </a:solidFill>
                <a:latin typeface="Arial" charset="0"/>
                <a:cs typeface="ＭＳ Ｐゴシック" charset="0"/>
              </a:defRPr>
            </a:lvl3pPr>
            <a:lvl4pPr>
              <a:defRPr lang="de-DE" sz="2800" b="1" i="1" dirty="0" smtClean="0">
                <a:latin typeface="Arial" charset="0"/>
                <a:cs typeface="ＭＳ Ｐゴシック" charset="0"/>
              </a:defRPr>
            </a:lvl4pPr>
            <a:lvl5pPr>
              <a:defRPr lang="de-DE" sz="2800" b="1" i="1" dirty="0">
                <a:latin typeface="Arial" charset="0"/>
                <a:cs typeface="ＭＳ Ｐゴシック" charset="0"/>
              </a:defRPr>
            </a:lvl5pPr>
          </a:lstStyle>
          <a:p>
            <a:pPr lvl="0">
              <a:spcAft>
                <a:spcPct val="0"/>
              </a:spcAft>
            </a:pPr>
            <a:r>
              <a:rPr lang="de-DE"/>
              <a:t>Mastertitelformat bearbeiten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8C19FB1B-5325-417A-A1C2-C9D00E582891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188760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90E8CA32-FB82-4E43-90F1-1AFA5FCCB798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0D3D3CC0-F06C-4CEA-9B63-C287827CF877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1F6B8A5-E45E-4622-8F3F-34379A163B9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ctr"/>
            <a:fld id="{CA9A7969-9A21-47B4-9C2B-56708D64A65F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3903606-3707-460F-8607-6478F6E58D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F1468E-A96C-43AB-82E2-615475034A6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3988452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3 light - chan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umsplatzhalter 4">
            <a:extLst>
              <a:ext uri="{FF2B5EF4-FFF2-40B4-BE49-F238E27FC236}">
                <a16:creationId xmlns:a16="http://schemas.microsoft.com/office/drawing/2014/main" id="{E70EEB64-8022-4CF2-98C9-7776C451F1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467B6112-8A71-4D76-9C8C-106C06D4C52B}" type="datetime1">
              <a:rPr lang="de-DE" smtClean="0"/>
              <a:t>26.10.2023</a:t>
            </a:fld>
            <a:endParaRPr lang="de-DE"/>
          </a:p>
        </p:txBody>
      </p:sp>
      <p:sp>
        <p:nvSpPr>
          <p:cNvPr id="10" name="Fußzeilenplatzhalter 5">
            <a:extLst>
              <a:ext uri="{FF2B5EF4-FFF2-40B4-BE49-F238E27FC236}">
                <a16:creationId xmlns:a16="http://schemas.microsoft.com/office/drawing/2014/main" id="{2C039191-31E3-46F7-B9E5-12CA419E70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11" name="Foliennummernplatzhalter 6">
            <a:extLst>
              <a:ext uri="{FF2B5EF4-FFF2-40B4-BE49-F238E27FC236}">
                <a16:creationId xmlns:a16="http://schemas.microsoft.com/office/drawing/2014/main" id="{5FA30116-B9FD-4E09-93F9-7A4950F8BC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2F7D3542-A124-4F56-9095-0118521837F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0" y="0"/>
            <a:ext cx="9144000" cy="5143500"/>
          </a:xfrm>
          <a:custGeom>
            <a:avLst/>
            <a:gdLst>
              <a:gd name="connsiteX0" fmla="*/ 246381 w 9144000"/>
              <a:gd name="connsiteY0" fmla="*/ 4837041 h 5143500"/>
              <a:gd name="connsiteX1" fmla="*/ 266477 w 9144000"/>
              <a:gd name="connsiteY1" fmla="*/ 4837041 h 5143500"/>
              <a:gd name="connsiteX2" fmla="*/ 278556 w 9144000"/>
              <a:gd name="connsiteY2" fmla="*/ 4838263 h 5143500"/>
              <a:gd name="connsiteX3" fmla="*/ 286659 w 9144000"/>
              <a:gd name="connsiteY3" fmla="*/ 4842423 h 5143500"/>
              <a:gd name="connsiteX4" fmla="*/ 294354 w 9144000"/>
              <a:gd name="connsiteY4" fmla="*/ 4855053 h 5143500"/>
              <a:gd name="connsiteX5" fmla="*/ 297148 w 9144000"/>
              <a:gd name="connsiteY5" fmla="*/ 4874222 h 5143500"/>
              <a:gd name="connsiteX6" fmla="*/ 295020 w 9144000"/>
              <a:gd name="connsiteY6" fmla="*/ 4891161 h 5143500"/>
              <a:gd name="connsiteX7" fmla="*/ 289238 w 9144000"/>
              <a:gd name="connsiteY7" fmla="*/ 4903619 h 5143500"/>
              <a:gd name="connsiteX8" fmla="*/ 280362 w 9144000"/>
              <a:gd name="connsiteY8" fmla="*/ 4909344 h 5143500"/>
              <a:gd name="connsiteX9" fmla="*/ 266477 w 9144000"/>
              <a:gd name="connsiteY9" fmla="*/ 4911252 h 5143500"/>
              <a:gd name="connsiteX10" fmla="*/ 246381 w 9144000"/>
              <a:gd name="connsiteY10" fmla="*/ 4911252 h 5143500"/>
              <a:gd name="connsiteX11" fmla="*/ 520288 w 9144000"/>
              <a:gd name="connsiteY11" fmla="*/ 4816521 h 5143500"/>
              <a:gd name="connsiteX12" fmla="*/ 501460 w 9144000"/>
              <a:gd name="connsiteY12" fmla="*/ 4818279 h 5143500"/>
              <a:gd name="connsiteX13" fmla="*/ 484395 w 9144000"/>
              <a:gd name="connsiteY13" fmla="*/ 4826470 h 5143500"/>
              <a:gd name="connsiteX14" fmla="*/ 470940 w 9144000"/>
              <a:gd name="connsiteY14" fmla="*/ 4845661 h 5143500"/>
              <a:gd name="connsiteX15" fmla="*/ 467114 w 9144000"/>
              <a:gd name="connsiteY15" fmla="*/ 4863394 h 5143500"/>
              <a:gd name="connsiteX16" fmla="*/ 481042 w 9144000"/>
              <a:gd name="connsiteY16" fmla="*/ 4863394 h 5143500"/>
              <a:gd name="connsiteX17" fmla="*/ 481042 w 9144000"/>
              <a:gd name="connsiteY17" fmla="*/ 4884921 h 5143500"/>
              <a:gd name="connsiteX18" fmla="*/ 467114 w 9144000"/>
              <a:gd name="connsiteY18" fmla="*/ 4884921 h 5143500"/>
              <a:gd name="connsiteX19" fmla="*/ 470940 w 9144000"/>
              <a:gd name="connsiteY19" fmla="*/ 4902654 h 5143500"/>
              <a:gd name="connsiteX20" fmla="*/ 484395 w 9144000"/>
              <a:gd name="connsiteY20" fmla="*/ 4921845 h 5143500"/>
              <a:gd name="connsiteX21" fmla="*/ 501460 w 9144000"/>
              <a:gd name="connsiteY21" fmla="*/ 4930036 h 5143500"/>
              <a:gd name="connsiteX22" fmla="*/ 520288 w 9144000"/>
              <a:gd name="connsiteY22" fmla="*/ 4931794 h 5143500"/>
              <a:gd name="connsiteX23" fmla="*/ 555838 w 9144000"/>
              <a:gd name="connsiteY23" fmla="*/ 4931794 h 5143500"/>
              <a:gd name="connsiteX24" fmla="*/ 555838 w 9144000"/>
              <a:gd name="connsiteY24" fmla="*/ 4912046 h 5143500"/>
              <a:gd name="connsiteX25" fmla="*/ 519944 w 9144000"/>
              <a:gd name="connsiteY25" fmla="*/ 4912046 h 5143500"/>
              <a:gd name="connsiteX26" fmla="*/ 516978 w 9144000"/>
              <a:gd name="connsiteY26" fmla="*/ 4911810 h 5143500"/>
              <a:gd name="connsiteX27" fmla="*/ 498795 w 9144000"/>
              <a:gd name="connsiteY27" fmla="*/ 4900489 h 5143500"/>
              <a:gd name="connsiteX28" fmla="*/ 493185 w 9144000"/>
              <a:gd name="connsiteY28" fmla="*/ 4874158 h 5143500"/>
              <a:gd name="connsiteX29" fmla="*/ 498795 w 9144000"/>
              <a:gd name="connsiteY29" fmla="*/ 4847826 h 5143500"/>
              <a:gd name="connsiteX30" fmla="*/ 516978 w 9144000"/>
              <a:gd name="connsiteY30" fmla="*/ 4836505 h 5143500"/>
              <a:gd name="connsiteX31" fmla="*/ 519944 w 9144000"/>
              <a:gd name="connsiteY31" fmla="*/ 4836269 h 5143500"/>
              <a:gd name="connsiteX32" fmla="*/ 555838 w 9144000"/>
              <a:gd name="connsiteY32" fmla="*/ 4836269 h 5143500"/>
              <a:gd name="connsiteX33" fmla="*/ 555838 w 9144000"/>
              <a:gd name="connsiteY33" fmla="*/ 4816521 h 5143500"/>
              <a:gd name="connsiteX34" fmla="*/ 614943 w 9144000"/>
              <a:gd name="connsiteY34" fmla="*/ 4816500 h 5143500"/>
              <a:gd name="connsiteX35" fmla="*/ 653609 w 9144000"/>
              <a:gd name="connsiteY35" fmla="*/ 4874158 h 5143500"/>
              <a:gd name="connsiteX36" fmla="*/ 614943 w 9144000"/>
              <a:gd name="connsiteY36" fmla="*/ 4931815 h 5143500"/>
              <a:gd name="connsiteX37" fmla="*/ 645549 w 9144000"/>
              <a:gd name="connsiteY37" fmla="*/ 4931815 h 5143500"/>
              <a:gd name="connsiteX38" fmla="*/ 668633 w 9144000"/>
              <a:gd name="connsiteY38" fmla="*/ 4896114 h 5143500"/>
              <a:gd name="connsiteX39" fmla="*/ 691695 w 9144000"/>
              <a:gd name="connsiteY39" fmla="*/ 4931815 h 5143500"/>
              <a:gd name="connsiteX40" fmla="*/ 722279 w 9144000"/>
              <a:gd name="connsiteY40" fmla="*/ 4931815 h 5143500"/>
              <a:gd name="connsiteX41" fmla="*/ 683635 w 9144000"/>
              <a:gd name="connsiteY41" fmla="*/ 4874158 h 5143500"/>
              <a:gd name="connsiteX42" fmla="*/ 722279 w 9144000"/>
              <a:gd name="connsiteY42" fmla="*/ 4816500 h 5143500"/>
              <a:gd name="connsiteX43" fmla="*/ 691695 w 9144000"/>
              <a:gd name="connsiteY43" fmla="*/ 4816500 h 5143500"/>
              <a:gd name="connsiteX44" fmla="*/ 668633 w 9144000"/>
              <a:gd name="connsiteY44" fmla="*/ 4852222 h 5143500"/>
              <a:gd name="connsiteX45" fmla="*/ 645549 w 9144000"/>
              <a:gd name="connsiteY45" fmla="*/ 4816500 h 5143500"/>
              <a:gd name="connsiteX46" fmla="*/ 574880 w 9144000"/>
              <a:gd name="connsiteY46" fmla="*/ 4816500 h 5143500"/>
              <a:gd name="connsiteX47" fmla="*/ 574880 w 9144000"/>
              <a:gd name="connsiteY47" fmla="*/ 4931815 h 5143500"/>
              <a:gd name="connsiteX48" fmla="*/ 600199 w 9144000"/>
              <a:gd name="connsiteY48" fmla="*/ 4931815 h 5143500"/>
              <a:gd name="connsiteX49" fmla="*/ 600199 w 9144000"/>
              <a:gd name="connsiteY49" fmla="*/ 4816500 h 5143500"/>
              <a:gd name="connsiteX50" fmla="*/ 392147 w 9144000"/>
              <a:gd name="connsiteY50" fmla="*/ 4816500 h 5143500"/>
              <a:gd name="connsiteX51" fmla="*/ 359499 w 9144000"/>
              <a:gd name="connsiteY51" fmla="*/ 4824069 h 5143500"/>
              <a:gd name="connsiteX52" fmla="*/ 341767 w 9144000"/>
              <a:gd name="connsiteY52" fmla="*/ 4848942 h 5143500"/>
              <a:gd name="connsiteX53" fmla="*/ 338629 w 9144000"/>
              <a:gd name="connsiteY53" fmla="*/ 4868861 h 5143500"/>
              <a:gd name="connsiteX54" fmla="*/ 338565 w 9144000"/>
              <a:gd name="connsiteY54" fmla="*/ 4874158 h 5143500"/>
              <a:gd name="connsiteX55" fmla="*/ 338629 w 9144000"/>
              <a:gd name="connsiteY55" fmla="*/ 4879454 h 5143500"/>
              <a:gd name="connsiteX56" fmla="*/ 347205 w 9144000"/>
              <a:gd name="connsiteY56" fmla="*/ 4911831 h 5143500"/>
              <a:gd name="connsiteX57" fmla="*/ 372180 w 9144000"/>
              <a:gd name="connsiteY57" fmla="*/ 4929800 h 5143500"/>
              <a:gd name="connsiteX58" fmla="*/ 392125 w 9144000"/>
              <a:gd name="connsiteY58" fmla="*/ 4931794 h 5143500"/>
              <a:gd name="connsiteX59" fmla="*/ 424623 w 9144000"/>
              <a:gd name="connsiteY59" fmla="*/ 4931794 h 5143500"/>
              <a:gd name="connsiteX60" fmla="*/ 424623 w 9144000"/>
              <a:gd name="connsiteY60" fmla="*/ 4911724 h 5143500"/>
              <a:gd name="connsiteX61" fmla="*/ 393243 w 9144000"/>
              <a:gd name="connsiteY61" fmla="*/ 4911724 h 5143500"/>
              <a:gd name="connsiteX62" fmla="*/ 373749 w 9144000"/>
              <a:gd name="connsiteY62" fmla="*/ 4904949 h 5143500"/>
              <a:gd name="connsiteX63" fmla="*/ 366011 w 9144000"/>
              <a:gd name="connsiteY63" fmla="*/ 4884729 h 5143500"/>
              <a:gd name="connsiteX64" fmla="*/ 415101 w 9144000"/>
              <a:gd name="connsiteY64" fmla="*/ 4884729 h 5143500"/>
              <a:gd name="connsiteX65" fmla="*/ 415101 w 9144000"/>
              <a:gd name="connsiteY65" fmla="*/ 4863522 h 5143500"/>
              <a:gd name="connsiteX66" fmla="*/ 366033 w 9144000"/>
              <a:gd name="connsiteY66" fmla="*/ 4863522 h 5143500"/>
              <a:gd name="connsiteX67" fmla="*/ 373770 w 9144000"/>
              <a:gd name="connsiteY67" fmla="*/ 4843302 h 5143500"/>
              <a:gd name="connsiteX68" fmla="*/ 393264 w 9144000"/>
              <a:gd name="connsiteY68" fmla="*/ 4836527 h 5143500"/>
              <a:gd name="connsiteX69" fmla="*/ 424644 w 9144000"/>
              <a:gd name="connsiteY69" fmla="*/ 4836527 h 5143500"/>
              <a:gd name="connsiteX70" fmla="*/ 424644 w 9144000"/>
              <a:gd name="connsiteY70" fmla="*/ 4816500 h 5143500"/>
              <a:gd name="connsiteX71" fmla="*/ 221879 w 9144000"/>
              <a:gd name="connsiteY71" fmla="*/ 4816457 h 5143500"/>
              <a:gd name="connsiteX72" fmla="*/ 221879 w 9144000"/>
              <a:gd name="connsiteY72" fmla="*/ 4931794 h 5143500"/>
              <a:gd name="connsiteX73" fmla="*/ 266456 w 9144000"/>
              <a:gd name="connsiteY73" fmla="*/ 4931794 h 5143500"/>
              <a:gd name="connsiteX74" fmla="*/ 276471 w 9144000"/>
              <a:gd name="connsiteY74" fmla="*/ 4931708 h 5143500"/>
              <a:gd name="connsiteX75" fmla="*/ 283951 w 9144000"/>
              <a:gd name="connsiteY75" fmla="*/ 4931279 h 5143500"/>
              <a:gd name="connsiteX76" fmla="*/ 289733 w 9144000"/>
              <a:gd name="connsiteY76" fmla="*/ 4930508 h 5143500"/>
              <a:gd name="connsiteX77" fmla="*/ 294741 w 9144000"/>
              <a:gd name="connsiteY77" fmla="*/ 4929221 h 5143500"/>
              <a:gd name="connsiteX78" fmla="*/ 310000 w 9144000"/>
              <a:gd name="connsiteY78" fmla="*/ 4920473 h 5143500"/>
              <a:gd name="connsiteX79" fmla="*/ 319221 w 9144000"/>
              <a:gd name="connsiteY79" fmla="*/ 4904991 h 5143500"/>
              <a:gd name="connsiteX80" fmla="*/ 322789 w 9144000"/>
              <a:gd name="connsiteY80" fmla="*/ 4890303 h 5143500"/>
              <a:gd name="connsiteX81" fmla="*/ 324078 w 9144000"/>
              <a:gd name="connsiteY81" fmla="*/ 4874372 h 5143500"/>
              <a:gd name="connsiteX82" fmla="*/ 323305 w 9144000"/>
              <a:gd name="connsiteY82" fmla="*/ 4861850 h 5143500"/>
              <a:gd name="connsiteX83" fmla="*/ 320983 w 9144000"/>
              <a:gd name="connsiteY83" fmla="*/ 4850164 h 5143500"/>
              <a:gd name="connsiteX84" fmla="*/ 317351 w 9144000"/>
              <a:gd name="connsiteY84" fmla="*/ 4840043 h 5143500"/>
              <a:gd name="connsiteX85" fmla="*/ 312687 w 9144000"/>
              <a:gd name="connsiteY85" fmla="*/ 4832345 h 5143500"/>
              <a:gd name="connsiteX86" fmla="*/ 295084 w 9144000"/>
              <a:gd name="connsiteY86" fmla="*/ 4820166 h 5143500"/>
              <a:gd name="connsiteX87" fmla="*/ 266434 w 9144000"/>
              <a:gd name="connsiteY87" fmla="*/ 4816457 h 5143500"/>
              <a:gd name="connsiteX88" fmla="*/ 582231 w 9144000"/>
              <a:gd name="connsiteY88" fmla="*/ 4552997 h 5143500"/>
              <a:gd name="connsiteX89" fmla="*/ 472745 w 9144000"/>
              <a:gd name="connsiteY89" fmla="*/ 4588098 h 5143500"/>
              <a:gd name="connsiteX90" fmla="*/ 472745 w 9144000"/>
              <a:gd name="connsiteY90" fmla="*/ 4588505 h 5143500"/>
              <a:gd name="connsiteX91" fmla="*/ 509241 w 9144000"/>
              <a:gd name="connsiteY91" fmla="*/ 4624014 h 5143500"/>
              <a:gd name="connsiteX92" fmla="*/ 505823 w 9144000"/>
              <a:gd name="connsiteY92" fmla="*/ 4638959 h 5143500"/>
              <a:gd name="connsiteX93" fmla="*/ 454068 w 9144000"/>
              <a:gd name="connsiteY93" fmla="*/ 4704872 h 5143500"/>
              <a:gd name="connsiteX94" fmla="*/ 431114 w 9144000"/>
              <a:gd name="connsiteY94" fmla="*/ 4770613 h 5143500"/>
              <a:gd name="connsiteX95" fmla="*/ 588872 w 9144000"/>
              <a:gd name="connsiteY95" fmla="*/ 4684095 h 5143500"/>
              <a:gd name="connsiteX96" fmla="*/ 622724 w 9144000"/>
              <a:gd name="connsiteY96" fmla="*/ 4592794 h 5143500"/>
              <a:gd name="connsiteX97" fmla="*/ 582231 w 9144000"/>
              <a:gd name="connsiteY97" fmla="*/ 4552997 h 5143500"/>
              <a:gd name="connsiteX98" fmla="*/ 477012 w 9144000"/>
              <a:gd name="connsiteY98" fmla="*/ 4475895 h 5143500"/>
              <a:gd name="connsiteX99" fmla="*/ 356598 w 9144000"/>
              <a:gd name="connsiteY99" fmla="*/ 4563911 h 5143500"/>
              <a:gd name="connsiteX100" fmla="*/ 322746 w 9144000"/>
              <a:gd name="connsiteY100" fmla="*/ 4655212 h 5143500"/>
              <a:gd name="connsiteX101" fmla="*/ 363239 w 9144000"/>
              <a:gd name="connsiteY101" fmla="*/ 4695008 h 5143500"/>
              <a:gd name="connsiteX102" fmla="*/ 472746 w 9144000"/>
              <a:gd name="connsiteY102" fmla="*/ 4659908 h 5143500"/>
              <a:gd name="connsiteX103" fmla="*/ 472746 w 9144000"/>
              <a:gd name="connsiteY103" fmla="*/ 4659521 h 5143500"/>
              <a:gd name="connsiteX104" fmla="*/ 436251 w 9144000"/>
              <a:gd name="connsiteY104" fmla="*/ 4624013 h 5143500"/>
              <a:gd name="connsiteX105" fmla="*/ 439668 w 9144000"/>
              <a:gd name="connsiteY105" fmla="*/ 4609068 h 5143500"/>
              <a:gd name="connsiteX106" fmla="*/ 491424 w 9144000"/>
              <a:gd name="connsiteY106" fmla="*/ 4543155 h 5143500"/>
              <a:gd name="connsiteX107" fmla="*/ 514378 w 9144000"/>
              <a:gd name="connsiteY107" fmla="*/ 4477414 h 5143500"/>
              <a:gd name="connsiteX108" fmla="*/ 477012 w 9144000"/>
              <a:gd name="connsiteY108" fmla="*/ 4475895 h 5143500"/>
              <a:gd name="connsiteX109" fmla="*/ 0 w 9144000"/>
              <a:gd name="connsiteY109" fmla="*/ 0 h 5143500"/>
              <a:gd name="connsiteX110" fmla="*/ 9144000 w 9144000"/>
              <a:gd name="connsiteY110" fmla="*/ 0 h 5143500"/>
              <a:gd name="connsiteX111" fmla="*/ 9144000 w 9144000"/>
              <a:gd name="connsiteY111" fmla="*/ 5143500 h 5143500"/>
              <a:gd name="connsiteX112" fmla="*/ 0 w 9144000"/>
              <a:gd name="connsiteY112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9144000" h="5143500">
                <a:moveTo>
                  <a:pt x="246381" y="4837041"/>
                </a:moveTo>
                <a:lnTo>
                  <a:pt x="266477" y="4837041"/>
                </a:lnTo>
                <a:cubicBezTo>
                  <a:pt x="271420" y="4837041"/>
                  <a:pt x="275440" y="4837449"/>
                  <a:pt x="278556" y="4838263"/>
                </a:cubicBezTo>
                <a:cubicBezTo>
                  <a:pt x="281673" y="4839078"/>
                  <a:pt x="284359" y="4840472"/>
                  <a:pt x="286659" y="4842423"/>
                </a:cubicBezTo>
                <a:cubicBezTo>
                  <a:pt x="289883" y="4845082"/>
                  <a:pt x="292441" y="4849285"/>
                  <a:pt x="294354" y="4855053"/>
                </a:cubicBezTo>
                <a:cubicBezTo>
                  <a:pt x="296223" y="4860799"/>
                  <a:pt x="297148" y="4867210"/>
                  <a:pt x="297148" y="4874222"/>
                </a:cubicBezTo>
                <a:cubicBezTo>
                  <a:pt x="297148" y="4880226"/>
                  <a:pt x="296438" y="4885865"/>
                  <a:pt x="295020" y="4891161"/>
                </a:cubicBezTo>
                <a:cubicBezTo>
                  <a:pt x="293558" y="4896479"/>
                  <a:pt x="291646" y="4900617"/>
                  <a:pt x="289238" y="4903619"/>
                </a:cubicBezTo>
                <a:cubicBezTo>
                  <a:pt x="287175" y="4906149"/>
                  <a:pt x="284209" y="4908079"/>
                  <a:pt x="280362" y="4909344"/>
                </a:cubicBezTo>
                <a:cubicBezTo>
                  <a:pt x="276514" y="4910609"/>
                  <a:pt x="271893" y="4911252"/>
                  <a:pt x="266477" y="4911252"/>
                </a:cubicBezTo>
                <a:lnTo>
                  <a:pt x="246381" y="4911252"/>
                </a:lnTo>
                <a:close/>
                <a:moveTo>
                  <a:pt x="520288" y="4816521"/>
                </a:moveTo>
                <a:cubicBezTo>
                  <a:pt x="513776" y="4816521"/>
                  <a:pt x="507500" y="4817100"/>
                  <a:pt x="501460" y="4818279"/>
                </a:cubicBezTo>
                <a:cubicBezTo>
                  <a:pt x="495421" y="4819459"/>
                  <a:pt x="489747" y="4822182"/>
                  <a:pt x="484395" y="4826470"/>
                </a:cubicBezTo>
                <a:cubicBezTo>
                  <a:pt x="478011" y="4831724"/>
                  <a:pt x="473519" y="4838113"/>
                  <a:pt x="470940" y="4845661"/>
                </a:cubicBezTo>
                <a:cubicBezTo>
                  <a:pt x="468963" y="4851472"/>
                  <a:pt x="467716" y="4857390"/>
                  <a:pt x="467114" y="4863394"/>
                </a:cubicBezTo>
                <a:lnTo>
                  <a:pt x="481042" y="4863394"/>
                </a:lnTo>
                <a:lnTo>
                  <a:pt x="481042" y="4884921"/>
                </a:lnTo>
                <a:lnTo>
                  <a:pt x="467114" y="4884921"/>
                </a:lnTo>
                <a:cubicBezTo>
                  <a:pt x="467695" y="4890968"/>
                  <a:pt x="468963" y="4896865"/>
                  <a:pt x="470940" y="4902654"/>
                </a:cubicBezTo>
                <a:cubicBezTo>
                  <a:pt x="473498" y="4910202"/>
                  <a:pt x="477990" y="4916591"/>
                  <a:pt x="484395" y="4921845"/>
                </a:cubicBezTo>
                <a:cubicBezTo>
                  <a:pt x="489747" y="4926133"/>
                  <a:pt x="495421" y="4928856"/>
                  <a:pt x="501460" y="4930036"/>
                </a:cubicBezTo>
                <a:cubicBezTo>
                  <a:pt x="507500" y="4931215"/>
                  <a:pt x="513776" y="4931794"/>
                  <a:pt x="520288" y="4931794"/>
                </a:cubicBezTo>
                <a:lnTo>
                  <a:pt x="555838" y="4931794"/>
                </a:lnTo>
                <a:lnTo>
                  <a:pt x="555838" y="4912046"/>
                </a:lnTo>
                <a:lnTo>
                  <a:pt x="519944" y="4912046"/>
                </a:lnTo>
                <a:cubicBezTo>
                  <a:pt x="518956" y="4912046"/>
                  <a:pt x="517967" y="4911853"/>
                  <a:pt x="516978" y="4911810"/>
                </a:cubicBezTo>
                <a:cubicBezTo>
                  <a:pt x="507822" y="4910845"/>
                  <a:pt x="501761" y="4907093"/>
                  <a:pt x="498795" y="4900489"/>
                </a:cubicBezTo>
                <a:cubicBezTo>
                  <a:pt x="495399" y="4892941"/>
                  <a:pt x="493529" y="4884150"/>
                  <a:pt x="493185" y="4874158"/>
                </a:cubicBezTo>
                <a:cubicBezTo>
                  <a:pt x="493529" y="4864165"/>
                  <a:pt x="495399" y="4855374"/>
                  <a:pt x="498795" y="4847826"/>
                </a:cubicBezTo>
                <a:cubicBezTo>
                  <a:pt x="501761" y="4841223"/>
                  <a:pt x="507822" y="4837470"/>
                  <a:pt x="516978" y="4836505"/>
                </a:cubicBezTo>
                <a:cubicBezTo>
                  <a:pt x="517967" y="4836441"/>
                  <a:pt x="518956" y="4836269"/>
                  <a:pt x="519944" y="4836269"/>
                </a:cubicBezTo>
                <a:lnTo>
                  <a:pt x="555838" y="4836269"/>
                </a:lnTo>
                <a:lnTo>
                  <a:pt x="555838" y="4816521"/>
                </a:lnTo>
                <a:close/>
                <a:moveTo>
                  <a:pt x="614943" y="4816500"/>
                </a:moveTo>
                <a:lnTo>
                  <a:pt x="653609" y="4874158"/>
                </a:lnTo>
                <a:lnTo>
                  <a:pt x="614943" y="4931815"/>
                </a:lnTo>
                <a:lnTo>
                  <a:pt x="645549" y="4931815"/>
                </a:lnTo>
                <a:lnTo>
                  <a:pt x="668633" y="4896114"/>
                </a:lnTo>
                <a:lnTo>
                  <a:pt x="691695" y="4931815"/>
                </a:lnTo>
                <a:lnTo>
                  <a:pt x="722279" y="4931815"/>
                </a:lnTo>
                <a:lnTo>
                  <a:pt x="683635" y="4874158"/>
                </a:lnTo>
                <a:lnTo>
                  <a:pt x="722279" y="4816500"/>
                </a:lnTo>
                <a:lnTo>
                  <a:pt x="691695" y="4816500"/>
                </a:lnTo>
                <a:lnTo>
                  <a:pt x="668633" y="4852222"/>
                </a:lnTo>
                <a:lnTo>
                  <a:pt x="645549" y="4816500"/>
                </a:lnTo>
                <a:close/>
                <a:moveTo>
                  <a:pt x="574880" y="4816500"/>
                </a:moveTo>
                <a:lnTo>
                  <a:pt x="574880" y="4931815"/>
                </a:lnTo>
                <a:lnTo>
                  <a:pt x="600199" y="4931815"/>
                </a:lnTo>
                <a:lnTo>
                  <a:pt x="600199" y="4816500"/>
                </a:lnTo>
                <a:close/>
                <a:moveTo>
                  <a:pt x="392147" y="4816500"/>
                </a:moveTo>
                <a:cubicBezTo>
                  <a:pt x="380906" y="4816500"/>
                  <a:pt x="369085" y="4817679"/>
                  <a:pt x="359499" y="4824069"/>
                </a:cubicBezTo>
                <a:cubicBezTo>
                  <a:pt x="350601" y="4830030"/>
                  <a:pt x="344755" y="4838735"/>
                  <a:pt x="341767" y="4848942"/>
                </a:cubicBezTo>
                <a:cubicBezTo>
                  <a:pt x="339854" y="4855396"/>
                  <a:pt x="338801" y="4862107"/>
                  <a:pt x="338629" y="4868861"/>
                </a:cubicBezTo>
                <a:cubicBezTo>
                  <a:pt x="338522" y="4870619"/>
                  <a:pt x="338500" y="4872399"/>
                  <a:pt x="338565" y="4874158"/>
                </a:cubicBezTo>
                <a:cubicBezTo>
                  <a:pt x="338500" y="4875916"/>
                  <a:pt x="338522" y="4877696"/>
                  <a:pt x="338629" y="4879454"/>
                </a:cubicBezTo>
                <a:cubicBezTo>
                  <a:pt x="338930" y="4890432"/>
                  <a:pt x="341165" y="4902483"/>
                  <a:pt x="347205" y="4911831"/>
                </a:cubicBezTo>
                <a:cubicBezTo>
                  <a:pt x="352858" y="4920580"/>
                  <a:pt x="361971" y="4927463"/>
                  <a:pt x="372180" y="4929800"/>
                </a:cubicBezTo>
                <a:cubicBezTo>
                  <a:pt x="378692" y="4931279"/>
                  <a:pt x="385484" y="4931794"/>
                  <a:pt x="392125" y="4931794"/>
                </a:cubicBezTo>
                <a:lnTo>
                  <a:pt x="424623" y="4931794"/>
                </a:lnTo>
                <a:lnTo>
                  <a:pt x="424623" y="4911724"/>
                </a:lnTo>
                <a:lnTo>
                  <a:pt x="393243" y="4911724"/>
                </a:lnTo>
                <a:cubicBezTo>
                  <a:pt x="386258" y="4911638"/>
                  <a:pt x="378864" y="4910073"/>
                  <a:pt x="373749" y="4904949"/>
                </a:cubicBezTo>
                <a:cubicBezTo>
                  <a:pt x="368461" y="4899631"/>
                  <a:pt x="366463" y="4892019"/>
                  <a:pt x="366011" y="4884729"/>
                </a:cubicBezTo>
                <a:lnTo>
                  <a:pt x="415101" y="4884729"/>
                </a:lnTo>
                <a:lnTo>
                  <a:pt x="415101" y="4863522"/>
                </a:lnTo>
                <a:lnTo>
                  <a:pt x="366033" y="4863522"/>
                </a:lnTo>
                <a:cubicBezTo>
                  <a:pt x="366484" y="4856232"/>
                  <a:pt x="368483" y="4848620"/>
                  <a:pt x="373770" y="4843302"/>
                </a:cubicBezTo>
                <a:cubicBezTo>
                  <a:pt x="378885" y="4838178"/>
                  <a:pt x="386279" y="4836612"/>
                  <a:pt x="393264" y="4836527"/>
                </a:cubicBezTo>
                <a:lnTo>
                  <a:pt x="424644" y="4836527"/>
                </a:lnTo>
                <a:lnTo>
                  <a:pt x="424644" y="4816500"/>
                </a:lnTo>
                <a:close/>
                <a:moveTo>
                  <a:pt x="221879" y="4816457"/>
                </a:moveTo>
                <a:lnTo>
                  <a:pt x="221879" y="4931794"/>
                </a:lnTo>
                <a:lnTo>
                  <a:pt x="266456" y="4931794"/>
                </a:lnTo>
                <a:cubicBezTo>
                  <a:pt x="270238" y="4931794"/>
                  <a:pt x="273591" y="4931772"/>
                  <a:pt x="276471" y="4931708"/>
                </a:cubicBezTo>
                <a:cubicBezTo>
                  <a:pt x="279330" y="4931644"/>
                  <a:pt x="281845" y="4931515"/>
                  <a:pt x="283951" y="4931279"/>
                </a:cubicBezTo>
                <a:cubicBezTo>
                  <a:pt x="286079" y="4931044"/>
                  <a:pt x="288013" y="4930786"/>
                  <a:pt x="289733" y="4930508"/>
                </a:cubicBezTo>
                <a:cubicBezTo>
                  <a:pt x="291452" y="4930229"/>
                  <a:pt x="293129" y="4929800"/>
                  <a:pt x="294741" y="4929221"/>
                </a:cubicBezTo>
                <a:cubicBezTo>
                  <a:pt x="300973" y="4927248"/>
                  <a:pt x="306046" y="4924354"/>
                  <a:pt x="310000" y="4920473"/>
                </a:cubicBezTo>
                <a:cubicBezTo>
                  <a:pt x="313977" y="4916613"/>
                  <a:pt x="317072" y="4911467"/>
                  <a:pt x="319221" y="4904991"/>
                </a:cubicBezTo>
                <a:cubicBezTo>
                  <a:pt x="320747" y="4900724"/>
                  <a:pt x="321929" y="4895835"/>
                  <a:pt x="322789" y="4890303"/>
                </a:cubicBezTo>
                <a:cubicBezTo>
                  <a:pt x="323670" y="4884771"/>
                  <a:pt x="324078" y="4879454"/>
                  <a:pt x="324078" y="4874372"/>
                </a:cubicBezTo>
                <a:cubicBezTo>
                  <a:pt x="324078" y="4870105"/>
                  <a:pt x="323842" y="4865924"/>
                  <a:pt x="323305" y="4861850"/>
                </a:cubicBezTo>
                <a:cubicBezTo>
                  <a:pt x="322789" y="4857754"/>
                  <a:pt x="322015" y="4853852"/>
                  <a:pt x="320983" y="4850164"/>
                </a:cubicBezTo>
                <a:cubicBezTo>
                  <a:pt x="319952" y="4846454"/>
                  <a:pt x="318748" y="4843088"/>
                  <a:pt x="317351" y="4840043"/>
                </a:cubicBezTo>
                <a:cubicBezTo>
                  <a:pt x="315976" y="4836998"/>
                  <a:pt x="314428" y="4834425"/>
                  <a:pt x="312687" y="4832345"/>
                </a:cubicBezTo>
                <a:cubicBezTo>
                  <a:pt x="308216" y="4826706"/>
                  <a:pt x="302327" y="4822632"/>
                  <a:pt x="295084" y="4820166"/>
                </a:cubicBezTo>
                <a:cubicBezTo>
                  <a:pt x="287841" y="4817679"/>
                  <a:pt x="278277" y="4816457"/>
                  <a:pt x="266434" y="4816457"/>
                </a:cubicBezTo>
                <a:close/>
                <a:moveTo>
                  <a:pt x="582231" y="4552997"/>
                </a:moveTo>
                <a:cubicBezTo>
                  <a:pt x="545736" y="4552997"/>
                  <a:pt x="472745" y="4588098"/>
                  <a:pt x="472745" y="4588098"/>
                </a:cubicBezTo>
                <a:lnTo>
                  <a:pt x="472745" y="4588505"/>
                </a:lnTo>
                <a:cubicBezTo>
                  <a:pt x="492906" y="4588505"/>
                  <a:pt x="509241" y="4604394"/>
                  <a:pt x="509241" y="4624014"/>
                </a:cubicBezTo>
                <a:cubicBezTo>
                  <a:pt x="509241" y="4629353"/>
                  <a:pt x="507994" y="4634413"/>
                  <a:pt x="505823" y="4638959"/>
                </a:cubicBezTo>
                <a:cubicBezTo>
                  <a:pt x="498516" y="4655662"/>
                  <a:pt x="479817" y="4674231"/>
                  <a:pt x="454068" y="4704872"/>
                </a:cubicBezTo>
                <a:cubicBezTo>
                  <a:pt x="429588" y="4734033"/>
                  <a:pt x="402334" y="4761586"/>
                  <a:pt x="431114" y="4770613"/>
                </a:cubicBezTo>
                <a:cubicBezTo>
                  <a:pt x="476249" y="4784722"/>
                  <a:pt x="543801" y="4748614"/>
                  <a:pt x="588872" y="4684095"/>
                </a:cubicBezTo>
                <a:cubicBezTo>
                  <a:pt x="615459" y="4646013"/>
                  <a:pt x="622724" y="4615715"/>
                  <a:pt x="622724" y="4592794"/>
                </a:cubicBezTo>
                <a:cubicBezTo>
                  <a:pt x="622724" y="4576948"/>
                  <a:pt x="615309" y="4552997"/>
                  <a:pt x="582231" y="4552997"/>
                </a:cubicBezTo>
                <a:close/>
                <a:moveTo>
                  <a:pt x="477012" y="4475895"/>
                </a:moveTo>
                <a:cubicBezTo>
                  <a:pt x="436850" y="4483113"/>
                  <a:pt x="390401" y="4515522"/>
                  <a:pt x="356598" y="4563911"/>
                </a:cubicBezTo>
                <a:cubicBezTo>
                  <a:pt x="329989" y="4601992"/>
                  <a:pt x="322746" y="4632269"/>
                  <a:pt x="322746" y="4655212"/>
                </a:cubicBezTo>
                <a:cubicBezTo>
                  <a:pt x="322746" y="4671057"/>
                  <a:pt x="330161" y="4695008"/>
                  <a:pt x="363239" y="4695008"/>
                </a:cubicBezTo>
                <a:cubicBezTo>
                  <a:pt x="399734" y="4695008"/>
                  <a:pt x="472746" y="4659908"/>
                  <a:pt x="472746" y="4659908"/>
                </a:cubicBezTo>
                <a:lnTo>
                  <a:pt x="472746" y="4659521"/>
                </a:lnTo>
                <a:cubicBezTo>
                  <a:pt x="452586" y="4659521"/>
                  <a:pt x="436251" y="4643612"/>
                  <a:pt x="436251" y="4624013"/>
                </a:cubicBezTo>
                <a:cubicBezTo>
                  <a:pt x="436251" y="4618674"/>
                  <a:pt x="437498" y="4613614"/>
                  <a:pt x="439668" y="4609068"/>
                </a:cubicBezTo>
                <a:cubicBezTo>
                  <a:pt x="446997" y="4592343"/>
                  <a:pt x="465675" y="4573796"/>
                  <a:pt x="491424" y="4543155"/>
                </a:cubicBezTo>
                <a:cubicBezTo>
                  <a:pt x="515904" y="4513994"/>
                  <a:pt x="543157" y="4486441"/>
                  <a:pt x="514378" y="4477414"/>
                </a:cubicBezTo>
                <a:cubicBezTo>
                  <a:pt x="503089" y="4473881"/>
                  <a:pt x="490400" y="4473488"/>
                  <a:pt x="477012" y="4475895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t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20BAA01-9B75-42BE-BD21-8DB3FEA9D4A6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474369"/>
            <a:ext cx="500400" cy="457446"/>
            <a:chOff x="3462337" y="1557433"/>
            <a:chExt cx="2217610" cy="2032062"/>
          </a:xfrm>
        </p:grpSpPr>
        <p:sp>
          <p:nvSpPr>
            <p:cNvPr id="14" name="Freihandform: Form 13">
              <a:extLst>
                <a:ext uri="{FF2B5EF4-FFF2-40B4-BE49-F238E27FC236}">
                  <a16:creationId xmlns:a16="http://schemas.microsoft.com/office/drawing/2014/main" id="{3EE7CE88-F764-4126-B7BB-249E22E23B67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solidFill>
              <a:schemeClr val="accent4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2AAAA5E5-0BAE-4BDF-83DF-11004C394965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12" name="Rechteck 11" hidden="1">
            <a:extLst>
              <a:ext uri="{FF2B5EF4-FFF2-40B4-BE49-F238E27FC236}">
                <a16:creationId xmlns:a16="http://schemas.microsoft.com/office/drawing/2014/main" id="{52B4C25D-2ED7-4F68-8856-319DED9A837C}"/>
              </a:ext>
            </a:extLst>
          </p:cNvPr>
          <p:cNvSpPr/>
          <p:nvPr userDrawn="1"/>
        </p:nvSpPr>
        <p:spPr>
          <a:xfrm>
            <a:off x="0" y="4524375"/>
            <a:ext cx="9144000" cy="6191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de-DE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itel 14">
            <a:extLst>
              <a:ext uri="{FF2B5EF4-FFF2-40B4-BE49-F238E27FC236}">
                <a16:creationId xmlns:a16="http://schemas.microsoft.com/office/drawing/2014/main" id="{8881F0F0-6E5E-4C74-8700-A154030A2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49" y="1471949"/>
            <a:ext cx="5715001" cy="1031803"/>
          </a:xfrm>
          <a:prstGeom prst="rect">
            <a:avLst/>
          </a:prstGeom>
          <a:noFill/>
        </p:spPr>
        <p:txBody>
          <a:bodyPr wrap="square" lIns="0" tIns="72000" rIns="360000" bIns="72000" anchor="ctr">
            <a:spAutoFit/>
          </a:bodyPr>
          <a:lstStyle>
            <a:lvl1pPr>
              <a:defRPr sz="3200">
                <a:solidFill>
                  <a:schemeClr val="accent2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26" name="Textplatzhalter 3">
            <a:extLst>
              <a:ext uri="{FF2B5EF4-FFF2-40B4-BE49-F238E27FC236}">
                <a16:creationId xmlns:a16="http://schemas.microsoft.com/office/drawing/2014/main" id="{8FECECBE-6F0B-4586-A6E7-93DB53EC76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8350" y="0"/>
            <a:ext cx="1263650" cy="2819999"/>
          </a:xfrm>
        </p:spPr>
        <p:txBody>
          <a:bodyPr wrap="square" tIns="0" rIns="0" bIns="0" anchor="b">
            <a:spAutoFit/>
          </a:bodyPr>
          <a:lstStyle>
            <a:lvl1pPr algn="r">
              <a:buNone/>
              <a:defRPr sz="16600" b="1" i="1">
                <a:solidFill>
                  <a:schemeClr val="accent2">
                    <a:alpha val="45000"/>
                  </a:schemeClr>
                </a:solidFill>
              </a:defRPr>
            </a:lvl1pPr>
          </a:lstStyle>
          <a:p>
            <a:pPr lvl="0"/>
            <a:r>
              <a:rPr lang="de-DE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04779571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3 blue - change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umsplatzhalter 4">
            <a:extLst>
              <a:ext uri="{FF2B5EF4-FFF2-40B4-BE49-F238E27FC236}">
                <a16:creationId xmlns:a16="http://schemas.microsoft.com/office/drawing/2014/main" id="{8DA7475D-D2F3-420A-8496-CBD3BAD002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F80F3BBE-B6B1-4FD9-98F0-98315E99E6BB}" type="datetime1">
              <a:rPr lang="de-DE" smtClean="0"/>
              <a:t>26.10.2023</a:t>
            </a:fld>
            <a:endParaRPr lang="de-DE"/>
          </a:p>
        </p:txBody>
      </p:sp>
      <p:sp>
        <p:nvSpPr>
          <p:cNvPr id="10" name="Fußzeilenplatzhalter 5">
            <a:extLst>
              <a:ext uri="{FF2B5EF4-FFF2-40B4-BE49-F238E27FC236}">
                <a16:creationId xmlns:a16="http://schemas.microsoft.com/office/drawing/2014/main" id="{FDEA3880-A5ED-4D6F-9AA9-D15002CFAB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11" name="Foliennummernplatzhalter 6">
            <a:extLst>
              <a:ext uri="{FF2B5EF4-FFF2-40B4-BE49-F238E27FC236}">
                <a16:creationId xmlns:a16="http://schemas.microsoft.com/office/drawing/2014/main" id="{FEB4B338-3F4D-4735-878B-521B3FDCC1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2F7D3542-A124-4F56-9095-0118521837F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0" y="0"/>
            <a:ext cx="9144000" cy="5143500"/>
          </a:xfrm>
          <a:custGeom>
            <a:avLst/>
            <a:gdLst>
              <a:gd name="connsiteX0" fmla="*/ 246381 w 9144000"/>
              <a:gd name="connsiteY0" fmla="*/ 4837041 h 5143500"/>
              <a:gd name="connsiteX1" fmla="*/ 266477 w 9144000"/>
              <a:gd name="connsiteY1" fmla="*/ 4837041 h 5143500"/>
              <a:gd name="connsiteX2" fmla="*/ 278556 w 9144000"/>
              <a:gd name="connsiteY2" fmla="*/ 4838263 h 5143500"/>
              <a:gd name="connsiteX3" fmla="*/ 286659 w 9144000"/>
              <a:gd name="connsiteY3" fmla="*/ 4842423 h 5143500"/>
              <a:gd name="connsiteX4" fmla="*/ 294354 w 9144000"/>
              <a:gd name="connsiteY4" fmla="*/ 4855053 h 5143500"/>
              <a:gd name="connsiteX5" fmla="*/ 297148 w 9144000"/>
              <a:gd name="connsiteY5" fmla="*/ 4874222 h 5143500"/>
              <a:gd name="connsiteX6" fmla="*/ 295020 w 9144000"/>
              <a:gd name="connsiteY6" fmla="*/ 4891161 h 5143500"/>
              <a:gd name="connsiteX7" fmla="*/ 289238 w 9144000"/>
              <a:gd name="connsiteY7" fmla="*/ 4903619 h 5143500"/>
              <a:gd name="connsiteX8" fmla="*/ 280362 w 9144000"/>
              <a:gd name="connsiteY8" fmla="*/ 4909344 h 5143500"/>
              <a:gd name="connsiteX9" fmla="*/ 266477 w 9144000"/>
              <a:gd name="connsiteY9" fmla="*/ 4911252 h 5143500"/>
              <a:gd name="connsiteX10" fmla="*/ 246381 w 9144000"/>
              <a:gd name="connsiteY10" fmla="*/ 4911252 h 5143500"/>
              <a:gd name="connsiteX11" fmla="*/ 520288 w 9144000"/>
              <a:gd name="connsiteY11" fmla="*/ 4816521 h 5143500"/>
              <a:gd name="connsiteX12" fmla="*/ 501460 w 9144000"/>
              <a:gd name="connsiteY12" fmla="*/ 4818279 h 5143500"/>
              <a:gd name="connsiteX13" fmla="*/ 484395 w 9144000"/>
              <a:gd name="connsiteY13" fmla="*/ 4826470 h 5143500"/>
              <a:gd name="connsiteX14" fmla="*/ 470940 w 9144000"/>
              <a:gd name="connsiteY14" fmla="*/ 4845661 h 5143500"/>
              <a:gd name="connsiteX15" fmla="*/ 467114 w 9144000"/>
              <a:gd name="connsiteY15" fmla="*/ 4863394 h 5143500"/>
              <a:gd name="connsiteX16" fmla="*/ 481042 w 9144000"/>
              <a:gd name="connsiteY16" fmla="*/ 4863394 h 5143500"/>
              <a:gd name="connsiteX17" fmla="*/ 481042 w 9144000"/>
              <a:gd name="connsiteY17" fmla="*/ 4884921 h 5143500"/>
              <a:gd name="connsiteX18" fmla="*/ 467114 w 9144000"/>
              <a:gd name="connsiteY18" fmla="*/ 4884921 h 5143500"/>
              <a:gd name="connsiteX19" fmla="*/ 470940 w 9144000"/>
              <a:gd name="connsiteY19" fmla="*/ 4902654 h 5143500"/>
              <a:gd name="connsiteX20" fmla="*/ 484395 w 9144000"/>
              <a:gd name="connsiteY20" fmla="*/ 4921845 h 5143500"/>
              <a:gd name="connsiteX21" fmla="*/ 501460 w 9144000"/>
              <a:gd name="connsiteY21" fmla="*/ 4930036 h 5143500"/>
              <a:gd name="connsiteX22" fmla="*/ 520288 w 9144000"/>
              <a:gd name="connsiteY22" fmla="*/ 4931794 h 5143500"/>
              <a:gd name="connsiteX23" fmla="*/ 555838 w 9144000"/>
              <a:gd name="connsiteY23" fmla="*/ 4931794 h 5143500"/>
              <a:gd name="connsiteX24" fmla="*/ 555838 w 9144000"/>
              <a:gd name="connsiteY24" fmla="*/ 4912046 h 5143500"/>
              <a:gd name="connsiteX25" fmla="*/ 519944 w 9144000"/>
              <a:gd name="connsiteY25" fmla="*/ 4912046 h 5143500"/>
              <a:gd name="connsiteX26" fmla="*/ 516978 w 9144000"/>
              <a:gd name="connsiteY26" fmla="*/ 4911810 h 5143500"/>
              <a:gd name="connsiteX27" fmla="*/ 498795 w 9144000"/>
              <a:gd name="connsiteY27" fmla="*/ 4900489 h 5143500"/>
              <a:gd name="connsiteX28" fmla="*/ 493185 w 9144000"/>
              <a:gd name="connsiteY28" fmla="*/ 4874158 h 5143500"/>
              <a:gd name="connsiteX29" fmla="*/ 498795 w 9144000"/>
              <a:gd name="connsiteY29" fmla="*/ 4847826 h 5143500"/>
              <a:gd name="connsiteX30" fmla="*/ 516978 w 9144000"/>
              <a:gd name="connsiteY30" fmla="*/ 4836505 h 5143500"/>
              <a:gd name="connsiteX31" fmla="*/ 519944 w 9144000"/>
              <a:gd name="connsiteY31" fmla="*/ 4836269 h 5143500"/>
              <a:gd name="connsiteX32" fmla="*/ 555838 w 9144000"/>
              <a:gd name="connsiteY32" fmla="*/ 4836269 h 5143500"/>
              <a:gd name="connsiteX33" fmla="*/ 555838 w 9144000"/>
              <a:gd name="connsiteY33" fmla="*/ 4816521 h 5143500"/>
              <a:gd name="connsiteX34" fmla="*/ 614943 w 9144000"/>
              <a:gd name="connsiteY34" fmla="*/ 4816500 h 5143500"/>
              <a:gd name="connsiteX35" fmla="*/ 653609 w 9144000"/>
              <a:gd name="connsiteY35" fmla="*/ 4874158 h 5143500"/>
              <a:gd name="connsiteX36" fmla="*/ 614943 w 9144000"/>
              <a:gd name="connsiteY36" fmla="*/ 4931815 h 5143500"/>
              <a:gd name="connsiteX37" fmla="*/ 645549 w 9144000"/>
              <a:gd name="connsiteY37" fmla="*/ 4931815 h 5143500"/>
              <a:gd name="connsiteX38" fmla="*/ 668633 w 9144000"/>
              <a:gd name="connsiteY38" fmla="*/ 4896114 h 5143500"/>
              <a:gd name="connsiteX39" fmla="*/ 691695 w 9144000"/>
              <a:gd name="connsiteY39" fmla="*/ 4931815 h 5143500"/>
              <a:gd name="connsiteX40" fmla="*/ 722279 w 9144000"/>
              <a:gd name="connsiteY40" fmla="*/ 4931815 h 5143500"/>
              <a:gd name="connsiteX41" fmla="*/ 683635 w 9144000"/>
              <a:gd name="connsiteY41" fmla="*/ 4874158 h 5143500"/>
              <a:gd name="connsiteX42" fmla="*/ 722279 w 9144000"/>
              <a:gd name="connsiteY42" fmla="*/ 4816500 h 5143500"/>
              <a:gd name="connsiteX43" fmla="*/ 691695 w 9144000"/>
              <a:gd name="connsiteY43" fmla="*/ 4816500 h 5143500"/>
              <a:gd name="connsiteX44" fmla="*/ 668633 w 9144000"/>
              <a:gd name="connsiteY44" fmla="*/ 4852222 h 5143500"/>
              <a:gd name="connsiteX45" fmla="*/ 645549 w 9144000"/>
              <a:gd name="connsiteY45" fmla="*/ 4816500 h 5143500"/>
              <a:gd name="connsiteX46" fmla="*/ 574880 w 9144000"/>
              <a:gd name="connsiteY46" fmla="*/ 4816500 h 5143500"/>
              <a:gd name="connsiteX47" fmla="*/ 574880 w 9144000"/>
              <a:gd name="connsiteY47" fmla="*/ 4931815 h 5143500"/>
              <a:gd name="connsiteX48" fmla="*/ 600199 w 9144000"/>
              <a:gd name="connsiteY48" fmla="*/ 4931815 h 5143500"/>
              <a:gd name="connsiteX49" fmla="*/ 600199 w 9144000"/>
              <a:gd name="connsiteY49" fmla="*/ 4816500 h 5143500"/>
              <a:gd name="connsiteX50" fmla="*/ 392147 w 9144000"/>
              <a:gd name="connsiteY50" fmla="*/ 4816500 h 5143500"/>
              <a:gd name="connsiteX51" fmla="*/ 359499 w 9144000"/>
              <a:gd name="connsiteY51" fmla="*/ 4824069 h 5143500"/>
              <a:gd name="connsiteX52" fmla="*/ 341767 w 9144000"/>
              <a:gd name="connsiteY52" fmla="*/ 4848942 h 5143500"/>
              <a:gd name="connsiteX53" fmla="*/ 338629 w 9144000"/>
              <a:gd name="connsiteY53" fmla="*/ 4868861 h 5143500"/>
              <a:gd name="connsiteX54" fmla="*/ 338565 w 9144000"/>
              <a:gd name="connsiteY54" fmla="*/ 4874158 h 5143500"/>
              <a:gd name="connsiteX55" fmla="*/ 338629 w 9144000"/>
              <a:gd name="connsiteY55" fmla="*/ 4879454 h 5143500"/>
              <a:gd name="connsiteX56" fmla="*/ 347205 w 9144000"/>
              <a:gd name="connsiteY56" fmla="*/ 4911831 h 5143500"/>
              <a:gd name="connsiteX57" fmla="*/ 372180 w 9144000"/>
              <a:gd name="connsiteY57" fmla="*/ 4929800 h 5143500"/>
              <a:gd name="connsiteX58" fmla="*/ 392125 w 9144000"/>
              <a:gd name="connsiteY58" fmla="*/ 4931794 h 5143500"/>
              <a:gd name="connsiteX59" fmla="*/ 424623 w 9144000"/>
              <a:gd name="connsiteY59" fmla="*/ 4931794 h 5143500"/>
              <a:gd name="connsiteX60" fmla="*/ 424623 w 9144000"/>
              <a:gd name="connsiteY60" fmla="*/ 4911724 h 5143500"/>
              <a:gd name="connsiteX61" fmla="*/ 393243 w 9144000"/>
              <a:gd name="connsiteY61" fmla="*/ 4911724 h 5143500"/>
              <a:gd name="connsiteX62" fmla="*/ 373749 w 9144000"/>
              <a:gd name="connsiteY62" fmla="*/ 4904949 h 5143500"/>
              <a:gd name="connsiteX63" fmla="*/ 366011 w 9144000"/>
              <a:gd name="connsiteY63" fmla="*/ 4884729 h 5143500"/>
              <a:gd name="connsiteX64" fmla="*/ 415101 w 9144000"/>
              <a:gd name="connsiteY64" fmla="*/ 4884729 h 5143500"/>
              <a:gd name="connsiteX65" fmla="*/ 415101 w 9144000"/>
              <a:gd name="connsiteY65" fmla="*/ 4863522 h 5143500"/>
              <a:gd name="connsiteX66" fmla="*/ 366033 w 9144000"/>
              <a:gd name="connsiteY66" fmla="*/ 4863522 h 5143500"/>
              <a:gd name="connsiteX67" fmla="*/ 373770 w 9144000"/>
              <a:gd name="connsiteY67" fmla="*/ 4843302 h 5143500"/>
              <a:gd name="connsiteX68" fmla="*/ 393264 w 9144000"/>
              <a:gd name="connsiteY68" fmla="*/ 4836527 h 5143500"/>
              <a:gd name="connsiteX69" fmla="*/ 424644 w 9144000"/>
              <a:gd name="connsiteY69" fmla="*/ 4836527 h 5143500"/>
              <a:gd name="connsiteX70" fmla="*/ 424644 w 9144000"/>
              <a:gd name="connsiteY70" fmla="*/ 4816500 h 5143500"/>
              <a:gd name="connsiteX71" fmla="*/ 221879 w 9144000"/>
              <a:gd name="connsiteY71" fmla="*/ 4816457 h 5143500"/>
              <a:gd name="connsiteX72" fmla="*/ 221879 w 9144000"/>
              <a:gd name="connsiteY72" fmla="*/ 4931794 h 5143500"/>
              <a:gd name="connsiteX73" fmla="*/ 266456 w 9144000"/>
              <a:gd name="connsiteY73" fmla="*/ 4931794 h 5143500"/>
              <a:gd name="connsiteX74" fmla="*/ 276471 w 9144000"/>
              <a:gd name="connsiteY74" fmla="*/ 4931708 h 5143500"/>
              <a:gd name="connsiteX75" fmla="*/ 283951 w 9144000"/>
              <a:gd name="connsiteY75" fmla="*/ 4931279 h 5143500"/>
              <a:gd name="connsiteX76" fmla="*/ 289733 w 9144000"/>
              <a:gd name="connsiteY76" fmla="*/ 4930508 h 5143500"/>
              <a:gd name="connsiteX77" fmla="*/ 294741 w 9144000"/>
              <a:gd name="connsiteY77" fmla="*/ 4929221 h 5143500"/>
              <a:gd name="connsiteX78" fmla="*/ 310000 w 9144000"/>
              <a:gd name="connsiteY78" fmla="*/ 4920473 h 5143500"/>
              <a:gd name="connsiteX79" fmla="*/ 319221 w 9144000"/>
              <a:gd name="connsiteY79" fmla="*/ 4904991 h 5143500"/>
              <a:gd name="connsiteX80" fmla="*/ 322789 w 9144000"/>
              <a:gd name="connsiteY80" fmla="*/ 4890303 h 5143500"/>
              <a:gd name="connsiteX81" fmla="*/ 324078 w 9144000"/>
              <a:gd name="connsiteY81" fmla="*/ 4874372 h 5143500"/>
              <a:gd name="connsiteX82" fmla="*/ 323305 w 9144000"/>
              <a:gd name="connsiteY82" fmla="*/ 4861850 h 5143500"/>
              <a:gd name="connsiteX83" fmla="*/ 320983 w 9144000"/>
              <a:gd name="connsiteY83" fmla="*/ 4850164 h 5143500"/>
              <a:gd name="connsiteX84" fmla="*/ 317351 w 9144000"/>
              <a:gd name="connsiteY84" fmla="*/ 4840043 h 5143500"/>
              <a:gd name="connsiteX85" fmla="*/ 312687 w 9144000"/>
              <a:gd name="connsiteY85" fmla="*/ 4832345 h 5143500"/>
              <a:gd name="connsiteX86" fmla="*/ 295084 w 9144000"/>
              <a:gd name="connsiteY86" fmla="*/ 4820166 h 5143500"/>
              <a:gd name="connsiteX87" fmla="*/ 266434 w 9144000"/>
              <a:gd name="connsiteY87" fmla="*/ 4816457 h 5143500"/>
              <a:gd name="connsiteX88" fmla="*/ 582231 w 9144000"/>
              <a:gd name="connsiteY88" fmla="*/ 4552997 h 5143500"/>
              <a:gd name="connsiteX89" fmla="*/ 472745 w 9144000"/>
              <a:gd name="connsiteY89" fmla="*/ 4588098 h 5143500"/>
              <a:gd name="connsiteX90" fmla="*/ 472745 w 9144000"/>
              <a:gd name="connsiteY90" fmla="*/ 4588505 h 5143500"/>
              <a:gd name="connsiteX91" fmla="*/ 509241 w 9144000"/>
              <a:gd name="connsiteY91" fmla="*/ 4624014 h 5143500"/>
              <a:gd name="connsiteX92" fmla="*/ 505823 w 9144000"/>
              <a:gd name="connsiteY92" fmla="*/ 4638959 h 5143500"/>
              <a:gd name="connsiteX93" fmla="*/ 454068 w 9144000"/>
              <a:gd name="connsiteY93" fmla="*/ 4704872 h 5143500"/>
              <a:gd name="connsiteX94" fmla="*/ 431114 w 9144000"/>
              <a:gd name="connsiteY94" fmla="*/ 4770613 h 5143500"/>
              <a:gd name="connsiteX95" fmla="*/ 588872 w 9144000"/>
              <a:gd name="connsiteY95" fmla="*/ 4684095 h 5143500"/>
              <a:gd name="connsiteX96" fmla="*/ 622724 w 9144000"/>
              <a:gd name="connsiteY96" fmla="*/ 4592794 h 5143500"/>
              <a:gd name="connsiteX97" fmla="*/ 582231 w 9144000"/>
              <a:gd name="connsiteY97" fmla="*/ 4552997 h 5143500"/>
              <a:gd name="connsiteX98" fmla="*/ 477012 w 9144000"/>
              <a:gd name="connsiteY98" fmla="*/ 4475895 h 5143500"/>
              <a:gd name="connsiteX99" fmla="*/ 356598 w 9144000"/>
              <a:gd name="connsiteY99" fmla="*/ 4563911 h 5143500"/>
              <a:gd name="connsiteX100" fmla="*/ 322746 w 9144000"/>
              <a:gd name="connsiteY100" fmla="*/ 4655212 h 5143500"/>
              <a:gd name="connsiteX101" fmla="*/ 363239 w 9144000"/>
              <a:gd name="connsiteY101" fmla="*/ 4695008 h 5143500"/>
              <a:gd name="connsiteX102" fmla="*/ 472746 w 9144000"/>
              <a:gd name="connsiteY102" fmla="*/ 4659908 h 5143500"/>
              <a:gd name="connsiteX103" fmla="*/ 472746 w 9144000"/>
              <a:gd name="connsiteY103" fmla="*/ 4659521 h 5143500"/>
              <a:gd name="connsiteX104" fmla="*/ 436251 w 9144000"/>
              <a:gd name="connsiteY104" fmla="*/ 4624013 h 5143500"/>
              <a:gd name="connsiteX105" fmla="*/ 439668 w 9144000"/>
              <a:gd name="connsiteY105" fmla="*/ 4609068 h 5143500"/>
              <a:gd name="connsiteX106" fmla="*/ 491424 w 9144000"/>
              <a:gd name="connsiteY106" fmla="*/ 4543155 h 5143500"/>
              <a:gd name="connsiteX107" fmla="*/ 514378 w 9144000"/>
              <a:gd name="connsiteY107" fmla="*/ 4477414 h 5143500"/>
              <a:gd name="connsiteX108" fmla="*/ 477012 w 9144000"/>
              <a:gd name="connsiteY108" fmla="*/ 4475895 h 5143500"/>
              <a:gd name="connsiteX109" fmla="*/ 0 w 9144000"/>
              <a:gd name="connsiteY109" fmla="*/ 0 h 5143500"/>
              <a:gd name="connsiteX110" fmla="*/ 9144000 w 9144000"/>
              <a:gd name="connsiteY110" fmla="*/ 0 h 5143500"/>
              <a:gd name="connsiteX111" fmla="*/ 9144000 w 9144000"/>
              <a:gd name="connsiteY111" fmla="*/ 5143500 h 5143500"/>
              <a:gd name="connsiteX112" fmla="*/ 0 w 9144000"/>
              <a:gd name="connsiteY112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9144000" h="5143500">
                <a:moveTo>
                  <a:pt x="246381" y="4837041"/>
                </a:moveTo>
                <a:lnTo>
                  <a:pt x="266477" y="4837041"/>
                </a:lnTo>
                <a:cubicBezTo>
                  <a:pt x="271420" y="4837041"/>
                  <a:pt x="275440" y="4837449"/>
                  <a:pt x="278556" y="4838263"/>
                </a:cubicBezTo>
                <a:cubicBezTo>
                  <a:pt x="281673" y="4839078"/>
                  <a:pt x="284359" y="4840472"/>
                  <a:pt x="286659" y="4842423"/>
                </a:cubicBezTo>
                <a:cubicBezTo>
                  <a:pt x="289883" y="4845082"/>
                  <a:pt x="292441" y="4849285"/>
                  <a:pt x="294354" y="4855053"/>
                </a:cubicBezTo>
                <a:cubicBezTo>
                  <a:pt x="296223" y="4860799"/>
                  <a:pt x="297148" y="4867210"/>
                  <a:pt x="297148" y="4874222"/>
                </a:cubicBezTo>
                <a:cubicBezTo>
                  <a:pt x="297148" y="4880226"/>
                  <a:pt x="296438" y="4885865"/>
                  <a:pt x="295020" y="4891161"/>
                </a:cubicBezTo>
                <a:cubicBezTo>
                  <a:pt x="293558" y="4896479"/>
                  <a:pt x="291646" y="4900617"/>
                  <a:pt x="289238" y="4903619"/>
                </a:cubicBezTo>
                <a:cubicBezTo>
                  <a:pt x="287175" y="4906149"/>
                  <a:pt x="284209" y="4908079"/>
                  <a:pt x="280362" y="4909344"/>
                </a:cubicBezTo>
                <a:cubicBezTo>
                  <a:pt x="276514" y="4910609"/>
                  <a:pt x="271893" y="4911252"/>
                  <a:pt x="266477" y="4911252"/>
                </a:cubicBezTo>
                <a:lnTo>
                  <a:pt x="246381" y="4911252"/>
                </a:lnTo>
                <a:close/>
                <a:moveTo>
                  <a:pt x="520288" y="4816521"/>
                </a:moveTo>
                <a:cubicBezTo>
                  <a:pt x="513776" y="4816521"/>
                  <a:pt x="507500" y="4817100"/>
                  <a:pt x="501460" y="4818279"/>
                </a:cubicBezTo>
                <a:cubicBezTo>
                  <a:pt x="495421" y="4819459"/>
                  <a:pt x="489747" y="4822182"/>
                  <a:pt x="484395" y="4826470"/>
                </a:cubicBezTo>
                <a:cubicBezTo>
                  <a:pt x="478011" y="4831724"/>
                  <a:pt x="473519" y="4838113"/>
                  <a:pt x="470940" y="4845661"/>
                </a:cubicBezTo>
                <a:cubicBezTo>
                  <a:pt x="468963" y="4851472"/>
                  <a:pt x="467716" y="4857390"/>
                  <a:pt x="467114" y="4863394"/>
                </a:cubicBezTo>
                <a:lnTo>
                  <a:pt x="481042" y="4863394"/>
                </a:lnTo>
                <a:lnTo>
                  <a:pt x="481042" y="4884921"/>
                </a:lnTo>
                <a:lnTo>
                  <a:pt x="467114" y="4884921"/>
                </a:lnTo>
                <a:cubicBezTo>
                  <a:pt x="467695" y="4890968"/>
                  <a:pt x="468963" y="4896865"/>
                  <a:pt x="470940" y="4902654"/>
                </a:cubicBezTo>
                <a:cubicBezTo>
                  <a:pt x="473498" y="4910202"/>
                  <a:pt x="477990" y="4916591"/>
                  <a:pt x="484395" y="4921845"/>
                </a:cubicBezTo>
                <a:cubicBezTo>
                  <a:pt x="489747" y="4926133"/>
                  <a:pt x="495421" y="4928856"/>
                  <a:pt x="501460" y="4930036"/>
                </a:cubicBezTo>
                <a:cubicBezTo>
                  <a:pt x="507500" y="4931215"/>
                  <a:pt x="513776" y="4931794"/>
                  <a:pt x="520288" y="4931794"/>
                </a:cubicBezTo>
                <a:lnTo>
                  <a:pt x="555838" y="4931794"/>
                </a:lnTo>
                <a:lnTo>
                  <a:pt x="555838" y="4912046"/>
                </a:lnTo>
                <a:lnTo>
                  <a:pt x="519944" y="4912046"/>
                </a:lnTo>
                <a:cubicBezTo>
                  <a:pt x="518956" y="4912046"/>
                  <a:pt x="517967" y="4911853"/>
                  <a:pt x="516978" y="4911810"/>
                </a:cubicBezTo>
                <a:cubicBezTo>
                  <a:pt x="507822" y="4910845"/>
                  <a:pt x="501761" y="4907093"/>
                  <a:pt x="498795" y="4900489"/>
                </a:cubicBezTo>
                <a:cubicBezTo>
                  <a:pt x="495399" y="4892941"/>
                  <a:pt x="493529" y="4884150"/>
                  <a:pt x="493185" y="4874158"/>
                </a:cubicBezTo>
                <a:cubicBezTo>
                  <a:pt x="493529" y="4864165"/>
                  <a:pt x="495399" y="4855374"/>
                  <a:pt x="498795" y="4847826"/>
                </a:cubicBezTo>
                <a:cubicBezTo>
                  <a:pt x="501761" y="4841223"/>
                  <a:pt x="507822" y="4837470"/>
                  <a:pt x="516978" y="4836505"/>
                </a:cubicBezTo>
                <a:cubicBezTo>
                  <a:pt x="517967" y="4836441"/>
                  <a:pt x="518956" y="4836269"/>
                  <a:pt x="519944" y="4836269"/>
                </a:cubicBezTo>
                <a:lnTo>
                  <a:pt x="555838" y="4836269"/>
                </a:lnTo>
                <a:lnTo>
                  <a:pt x="555838" y="4816521"/>
                </a:lnTo>
                <a:close/>
                <a:moveTo>
                  <a:pt x="614943" y="4816500"/>
                </a:moveTo>
                <a:lnTo>
                  <a:pt x="653609" y="4874158"/>
                </a:lnTo>
                <a:lnTo>
                  <a:pt x="614943" y="4931815"/>
                </a:lnTo>
                <a:lnTo>
                  <a:pt x="645549" y="4931815"/>
                </a:lnTo>
                <a:lnTo>
                  <a:pt x="668633" y="4896114"/>
                </a:lnTo>
                <a:lnTo>
                  <a:pt x="691695" y="4931815"/>
                </a:lnTo>
                <a:lnTo>
                  <a:pt x="722279" y="4931815"/>
                </a:lnTo>
                <a:lnTo>
                  <a:pt x="683635" y="4874158"/>
                </a:lnTo>
                <a:lnTo>
                  <a:pt x="722279" y="4816500"/>
                </a:lnTo>
                <a:lnTo>
                  <a:pt x="691695" y="4816500"/>
                </a:lnTo>
                <a:lnTo>
                  <a:pt x="668633" y="4852222"/>
                </a:lnTo>
                <a:lnTo>
                  <a:pt x="645549" y="4816500"/>
                </a:lnTo>
                <a:close/>
                <a:moveTo>
                  <a:pt x="574880" y="4816500"/>
                </a:moveTo>
                <a:lnTo>
                  <a:pt x="574880" y="4931815"/>
                </a:lnTo>
                <a:lnTo>
                  <a:pt x="600199" y="4931815"/>
                </a:lnTo>
                <a:lnTo>
                  <a:pt x="600199" y="4816500"/>
                </a:lnTo>
                <a:close/>
                <a:moveTo>
                  <a:pt x="392147" y="4816500"/>
                </a:moveTo>
                <a:cubicBezTo>
                  <a:pt x="380906" y="4816500"/>
                  <a:pt x="369085" y="4817679"/>
                  <a:pt x="359499" y="4824069"/>
                </a:cubicBezTo>
                <a:cubicBezTo>
                  <a:pt x="350601" y="4830030"/>
                  <a:pt x="344755" y="4838735"/>
                  <a:pt x="341767" y="4848942"/>
                </a:cubicBezTo>
                <a:cubicBezTo>
                  <a:pt x="339854" y="4855396"/>
                  <a:pt x="338801" y="4862107"/>
                  <a:pt x="338629" y="4868861"/>
                </a:cubicBezTo>
                <a:cubicBezTo>
                  <a:pt x="338522" y="4870619"/>
                  <a:pt x="338500" y="4872399"/>
                  <a:pt x="338565" y="4874158"/>
                </a:cubicBezTo>
                <a:cubicBezTo>
                  <a:pt x="338500" y="4875916"/>
                  <a:pt x="338522" y="4877696"/>
                  <a:pt x="338629" y="4879454"/>
                </a:cubicBezTo>
                <a:cubicBezTo>
                  <a:pt x="338930" y="4890432"/>
                  <a:pt x="341165" y="4902483"/>
                  <a:pt x="347205" y="4911831"/>
                </a:cubicBezTo>
                <a:cubicBezTo>
                  <a:pt x="352858" y="4920580"/>
                  <a:pt x="361971" y="4927463"/>
                  <a:pt x="372180" y="4929800"/>
                </a:cubicBezTo>
                <a:cubicBezTo>
                  <a:pt x="378692" y="4931279"/>
                  <a:pt x="385484" y="4931794"/>
                  <a:pt x="392125" y="4931794"/>
                </a:cubicBezTo>
                <a:lnTo>
                  <a:pt x="424623" y="4931794"/>
                </a:lnTo>
                <a:lnTo>
                  <a:pt x="424623" y="4911724"/>
                </a:lnTo>
                <a:lnTo>
                  <a:pt x="393243" y="4911724"/>
                </a:lnTo>
                <a:cubicBezTo>
                  <a:pt x="386258" y="4911638"/>
                  <a:pt x="378864" y="4910073"/>
                  <a:pt x="373749" y="4904949"/>
                </a:cubicBezTo>
                <a:cubicBezTo>
                  <a:pt x="368461" y="4899631"/>
                  <a:pt x="366463" y="4892019"/>
                  <a:pt x="366011" y="4884729"/>
                </a:cubicBezTo>
                <a:lnTo>
                  <a:pt x="415101" y="4884729"/>
                </a:lnTo>
                <a:lnTo>
                  <a:pt x="415101" y="4863522"/>
                </a:lnTo>
                <a:lnTo>
                  <a:pt x="366033" y="4863522"/>
                </a:lnTo>
                <a:cubicBezTo>
                  <a:pt x="366484" y="4856232"/>
                  <a:pt x="368483" y="4848620"/>
                  <a:pt x="373770" y="4843302"/>
                </a:cubicBezTo>
                <a:cubicBezTo>
                  <a:pt x="378885" y="4838178"/>
                  <a:pt x="386279" y="4836612"/>
                  <a:pt x="393264" y="4836527"/>
                </a:cubicBezTo>
                <a:lnTo>
                  <a:pt x="424644" y="4836527"/>
                </a:lnTo>
                <a:lnTo>
                  <a:pt x="424644" y="4816500"/>
                </a:lnTo>
                <a:close/>
                <a:moveTo>
                  <a:pt x="221879" y="4816457"/>
                </a:moveTo>
                <a:lnTo>
                  <a:pt x="221879" y="4931794"/>
                </a:lnTo>
                <a:lnTo>
                  <a:pt x="266456" y="4931794"/>
                </a:lnTo>
                <a:cubicBezTo>
                  <a:pt x="270238" y="4931794"/>
                  <a:pt x="273591" y="4931772"/>
                  <a:pt x="276471" y="4931708"/>
                </a:cubicBezTo>
                <a:cubicBezTo>
                  <a:pt x="279330" y="4931644"/>
                  <a:pt x="281845" y="4931515"/>
                  <a:pt x="283951" y="4931279"/>
                </a:cubicBezTo>
                <a:cubicBezTo>
                  <a:pt x="286079" y="4931044"/>
                  <a:pt x="288013" y="4930786"/>
                  <a:pt x="289733" y="4930508"/>
                </a:cubicBezTo>
                <a:cubicBezTo>
                  <a:pt x="291452" y="4930229"/>
                  <a:pt x="293129" y="4929800"/>
                  <a:pt x="294741" y="4929221"/>
                </a:cubicBezTo>
                <a:cubicBezTo>
                  <a:pt x="300973" y="4927248"/>
                  <a:pt x="306046" y="4924354"/>
                  <a:pt x="310000" y="4920473"/>
                </a:cubicBezTo>
                <a:cubicBezTo>
                  <a:pt x="313977" y="4916613"/>
                  <a:pt x="317072" y="4911467"/>
                  <a:pt x="319221" y="4904991"/>
                </a:cubicBezTo>
                <a:cubicBezTo>
                  <a:pt x="320747" y="4900724"/>
                  <a:pt x="321929" y="4895835"/>
                  <a:pt x="322789" y="4890303"/>
                </a:cubicBezTo>
                <a:cubicBezTo>
                  <a:pt x="323670" y="4884771"/>
                  <a:pt x="324078" y="4879454"/>
                  <a:pt x="324078" y="4874372"/>
                </a:cubicBezTo>
                <a:cubicBezTo>
                  <a:pt x="324078" y="4870105"/>
                  <a:pt x="323842" y="4865924"/>
                  <a:pt x="323305" y="4861850"/>
                </a:cubicBezTo>
                <a:cubicBezTo>
                  <a:pt x="322789" y="4857754"/>
                  <a:pt x="322015" y="4853852"/>
                  <a:pt x="320983" y="4850164"/>
                </a:cubicBezTo>
                <a:cubicBezTo>
                  <a:pt x="319952" y="4846454"/>
                  <a:pt x="318748" y="4843088"/>
                  <a:pt x="317351" y="4840043"/>
                </a:cubicBezTo>
                <a:cubicBezTo>
                  <a:pt x="315976" y="4836998"/>
                  <a:pt x="314428" y="4834425"/>
                  <a:pt x="312687" y="4832345"/>
                </a:cubicBezTo>
                <a:cubicBezTo>
                  <a:pt x="308216" y="4826706"/>
                  <a:pt x="302327" y="4822632"/>
                  <a:pt x="295084" y="4820166"/>
                </a:cubicBezTo>
                <a:cubicBezTo>
                  <a:pt x="287841" y="4817679"/>
                  <a:pt x="278277" y="4816457"/>
                  <a:pt x="266434" y="4816457"/>
                </a:cubicBezTo>
                <a:close/>
                <a:moveTo>
                  <a:pt x="582231" y="4552997"/>
                </a:moveTo>
                <a:cubicBezTo>
                  <a:pt x="545736" y="4552997"/>
                  <a:pt x="472745" y="4588098"/>
                  <a:pt x="472745" y="4588098"/>
                </a:cubicBezTo>
                <a:lnTo>
                  <a:pt x="472745" y="4588505"/>
                </a:lnTo>
                <a:cubicBezTo>
                  <a:pt x="492906" y="4588505"/>
                  <a:pt x="509241" y="4604394"/>
                  <a:pt x="509241" y="4624014"/>
                </a:cubicBezTo>
                <a:cubicBezTo>
                  <a:pt x="509241" y="4629353"/>
                  <a:pt x="507994" y="4634413"/>
                  <a:pt x="505823" y="4638959"/>
                </a:cubicBezTo>
                <a:cubicBezTo>
                  <a:pt x="498516" y="4655662"/>
                  <a:pt x="479817" y="4674231"/>
                  <a:pt x="454068" y="4704872"/>
                </a:cubicBezTo>
                <a:cubicBezTo>
                  <a:pt x="429588" y="4734033"/>
                  <a:pt x="402334" y="4761586"/>
                  <a:pt x="431114" y="4770613"/>
                </a:cubicBezTo>
                <a:cubicBezTo>
                  <a:pt x="476249" y="4784722"/>
                  <a:pt x="543801" y="4748614"/>
                  <a:pt x="588872" y="4684095"/>
                </a:cubicBezTo>
                <a:cubicBezTo>
                  <a:pt x="615459" y="4646013"/>
                  <a:pt x="622724" y="4615715"/>
                  <a:pt x="622724" y="4592794"/>
                </a:cubicBezTo>
                <a:cubicBezTo>
                  <a:pt x="622724" y="4576948"/>
                  <a:pt x="615309" y="4552997"/>
                  <a:pt x="582231" y="4552997"/>
                </a:cubicBezTo>
                <a:close/>
                <a:moveTo>
                  <a:pt x="477012" y="4475895"/>
                </a:moveTo>
                <a:cubicBezTo>
                  <a:pt x="436850" y="4483113"/>
                  <a:pt x="390401" y="4515522"/>
                  <a:pt x="356598" y="4563911"/>
                </a:cubicBezTo>
                <a:cubicBezTo>
                  <a:pt x="329989" y="4601992"/>
                  <a:pt x="322746" y="4632269"/>
                  <a:pt x="322746" y="4655212"/>
                </a:cubicBezTo>
                <a:cubicBezTo>
                  <a:pt x="322746" y="4671057"/>
                  <a:pt x="330161" y="4695008"/>
                  <a:pt x="363239" y="4695008"/>
                </a:cubicBezTo>
                <a:cubicBezTo>
                  <a:pt x="399734" y="4695008"/>
                  <a:pt x="472746" y="4659908"/>
                  <a:pt x="472746" y="4659908"/>
                </a:cubicBezTo>
                <a:lnTo>
                  <a:pt x="472746" y="4659521"/>
                </a:lnTo>
                <a:cubicBezTo>
                  <a:pt x="452586" y="4659521"/>
                  <a:pt x="436251" y="4643612"/>
                  <a:pt x="436251" y="4624013"/>
                </a:cubicBezTo>
                <a:cubicBezTo>
                  <a:pt x="436251" y="4618674"/>
                  <a:pt x="437498" y="4613614"/>
                  <a:pt x="439668" y="4609068"/>
                </a:cubicBezTo>
                <a:cubicBezTo>
                  <a:pt x="446997" y="4592343"/>
                  <a:pt x="465675" y="4573796"/>
                  <a:pt x="491424" y="4543155"/>
                </a:cubicBezTo>
                <a:cubicBezTo>
                  <a:pt x="515904" y="4513994"/>
                  <a:pt x="543157" y="4486441"/>
                  <a:pt x="514378" y="4477414"/>
                </a:cubicBezTo>
                <a:cubicBezTo>
                  <a:pt x="503089" y="4473881"/>
                  <a:pt x="490400" y="4473488"/>
                  <a:pt x="477012" y="4475895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t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12" name="Rechteck 11" hidden="1">
            <a:extLst>
              <a:ext uri="{FF2B5EF4-FFF2-40B4-BE49-F238E27FC236}">
                <a16:creationId xmlns:a16="http://schemas.microsoft.com/office/drawing/2014/main" id="{52B4C25D-2ED7-4F68-8856-319DED9A837C}"/>
              </a:ext>
            </a:extLst>
          </p:cNvPr>
          <p:cNvSpPr/>
          <p:nvPr userDrawn="1"/>
        </p:nvSpPr>
        <p:spPr>
          <a:xfrm>
            <a:off x="0" y="4524375"/>
            <a:ext cx="9144000" cy="6191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de-DE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itel 14"/>
          <p:cNvSpPr>
            <a:spLocks noGrp="1"/>
          </p:cNvSpPr>
          <p:nvPr userDrawn="1">
            <p:ph type="title"/>
          </p:nvPr>
        </p:nvSpPr>
        <p:spPr>
          <a:xfrm>
            <a:off x="2152649" y="1471949"/>
            <a:ext cx="5715001" cy="1031803"/>
          </a:xfrm>
          <a:prstGeom prst="rect">
            <a:avLst/>
          </a:prstGeom>
          <a:noFill/>
        </p:spPr>
        <p:txBody>
          <a:bodyPr wrap="square" lIns="0" tIns="72000" rIns="360000" bIns="72000" anchor="ctr">
            <a:sp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E14F88C-A984-4C8A-9F04-8B6BE5C46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8350" y="0"/>
            <a:ext cx="1263650" cy="2819999"/>
          </a:xfrm>
        </p:spPr>
        <p:txBody>
          <a:bodyPr wrap="square" tIns="0" rIns="0" bIns="0" anchor="b">
            <a:spAutoFit/>
          </a:bodyPr>
          <a:lstStyle>
            <a:lvl1pPr algn="r">
              <a:buNone/>
              <a:defRPr sz="16600" b="1" i="1">
                <a:solidFill>
                  <a:schemeClr val="bg1">
                    <a:alpha val="45000"/>
                  </a:schemeClr>
                </a:solidFill>
              </a:defRPr>
            </a:lvl1pPr>
          </a:lstStyle>
          <a:p>
            <a:pPr lvl="0"/>
            <a:r>
              <a:rPr lang="de-DE"/>
              <a:t>0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A39B390B-96B3-4606-9B5E-1271515140E9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474369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0517E1DF-C0FC-4709-B437-B5B0563F7308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64BE8E01-A524-40B5-B54A-6E76D2918C20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22329946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3 dark - chang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umsplatzhalter 4">
            <a:extLst>
              <a:ext uri="{FF2B5EF4-FFF2-40B4-BE49-F238E27FC236}">
                <a16:creationId xmlns:a16="http://schemas.microsoft.com/office/drawing/2014/main" id="{3ADC6881-DD78-4C0B-B58B-E1A5C09334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54CB1AF8-D440-4799-94E0-9D80E1EE607A}" type="datetime1">
              <a:rPr lang="de-DE" smtClean="0"/>
              <a:t>26.10.2023</a:t>
            </a:fld>
            <a:endParaRPr lang="de-DE"/>
          </a:p>
        </p:txBody>
      </p:sp>
      <p:sp>
        <p:nvSpPr>
          <p:cNvPr id="10" name="Fußzeilenplatzhalter 5">
            <a:extLst>
              <a:ext uri="{FF2B5EF4-FFF2-40B4-BE49-F238E27FC236}">
                <a16:creationId xmlns:a16="http://schemas.microsoft.com/office/drawing/2014/main" id="{1247E59F-3334-456E-BF35-D3CAD5A126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11" name="Foliennummernplatzhalter 6">
            <a:extLst>
              <a:ext uri="{FF2B5EF4-FFF2-40B4-BE49-F238E27FC236}">
                <a16:creationId xmlns:a16="http://schemas.microsoft.com/office/drawing/2014/main" id="{D2B0174C-C055-49E1-A3C3-3871C28B92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2F7D3542-A124-4F56-9095-0118521837F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0" y="0"/>
            <a:ext cx="9144000" cy="5143500"/>
          </a:xfrm>
          <a:custGeom>
            <a:avLst/>
            <a:gdLst>
              <a:gd name="connsiteX0" fmla="*/ 246381 w 9144000"/>
              <a:gd name="connsiteY0" fmla="*/ 4837041 h 5143500"/>
              <a:gd name="connsiteX1" fmla="*/ 266477 w 9144000"/>
              <a:gd name="connsiteY1" fmla="*/ 4837041 h 5143500"/>
              <a:gd name="connsiteX2" fmla="*/ 278556 w 9144000"/>
              <a:gd name="connsiteY2" fmla="*/ 4838263 h 5143500"/>
              <a:gd name="connsiteX3" fmla="*/ 286659 w 9144000"/>
              <a:gd name="connsiteY3" fmla="*/ 4842423 h 5143500"/>
              <a:gd name="connsiteX4" fmla="*/ 294354 w 9144000"/>
              <a:gd name="connsiteY4" fmla="*/ 4855053 h 5143500"/>
              <a:gd name="connsiteX5" fmla="*/ 297148 w 9144000"/>
              <a:gd name="connsiteY5" fmla="*/ 4874222 h 5143500"/>
              <a:gd name="connsiteX6" fmla="*/ 295020 w 9144000"/>
              <a:gd name="connsiteY6" fmla="*/ 4891161 h 5143500"/>
              <a:gd name="connsiteX7" fmla="*/ 289238 w 9144000"/>
              <a:gd name="connsiteY7" fmla="*/ 4903619 h 5143500"/>
              <a:gd name="connsiteX8" fmla="*/ 280362 w 9144000"/>
              <a:gd name="connsiteY8" fmla="*/ 4909344 h 5143500"/>
              <a:gd name="connsiteX9" fmla="*/ 266477 w 9144000"/>
              <a:gd name="connsiteY9" fmla="*/ 4911252 h 5143500"/>
              <a:gd name="connsiteX10" fmla="*/ 246381 w 9144000"/>
              <a:gd name="connsiteY10" fmla="*/ 4911252 h 5143500"/>
              <a:gd name="connsiteX11" fmla="*/ 520288 w 9144000"/>
              <a:gd name="connsiteY11" fmla="*/ 4816521 h 5143500"/>
              <a:gd name="connsiteX12" fmla="*/ 501460 w 9144000"/>
              <a:gd name="connsiteY12" fmla="*/ 4818279 h 5143500"/>
              <a:gd name="connsiteX13" fmla="*/ 484395 w 9144000"/>
              <a:gd name="connsiteY13" fmla="*/ 4826470 h 5143500"/>
              <a:gd name="connsiteX14" fmla="*/ 470940 w 9144000"/>
              <a:gd name="connsiteY14" fmla="*/ 4845661 h 5143500"/>
              <a:gd name="connsiteX15" fmla="*/ 467114 w 9144000"/>
              <a:gd name="connsiteY15" fmla="*/ 4863394 h 5143500"/>
              <a:gd name="connsiteX16" fmla="*/ 481042 w 9144000"/>
              <a:gd name="connsiteY16" fmla="*/ 4863394 h 5143500"/>
              <a:gd name="connsiteX17" fmla="*/ 481042 w 9144000"/>
              <a:gd name="connsiteY17" fmla="*/ 4884921 h 5143500"/>
              <a:gd name="connsiteX18" fmla="*/ 467114 w 9144000"/>
              <a:gd name="connsiteY18" fmla="*/ 4884921 h 5143500"/>
              <a:gd name="connsiteX19" fmla="*/ 470940 w 9144000"/>
              <a:gd name="connsiteY19" fmla="*/ 4902654 h 5143500"/>
              <a:gd name="connsiteX20" fmla="*/ 484395 w 9144000"/>
              <a:gd name="connsiteY20" fmla="*/ 4921845 h 5143500"/>
              <a:gd name="connsiteX21" fmla="*/ 501460 w 9144000"/>
              <a:gd name="connsiteY21" fmla="*/ 4930036 h 5143500"/>
              <a:gd name="connsiteX22" fmla="*/ 520288 w 9144000"/>
              <a:gd name="connsiteY22" fmla="*/ 4931794 h 5143500"/>
              <a:gd name="connsiteX23" fmla="*/ 555838 w 9144000"/>
              <a:gd name="connsiteY23" fmla="*/ 4931794 h 5143500"/>
              <a:gd name="connsiteX24" fmla="*/ 555838 w 9144000"/>
              <a:gd name="connsiteY24" fmla="*/ 4912046 h 5143500"/>
              <a:gd name="connsiteX25" fmla="*/ 519944 w 9144000"/>
              <a:gd name="connsiteY25" fmla="*/ 4912046 h 5143500"/>
              <a:gd name="connsiteX26" fmla="*/ 516978 w 9144000"/>
              <a:gd name="connsiteY26" fmla="*/ 4911810 h 5143500"/>
              <a:gd name="connsiteX27" fmla="*/ 498795 w 9144000"/>
              <a:gd name="connsiteY27" fmla="*/ 4900489 h 5143500"/>
              <a:gd name="connsiteX28" fmla="*/ 493185 w 9144000"/>
              <a:gd name="connsiteY28" fmla="*/ 4874158 h 5143500"/>
              <a:gd name="connsiteX29" fmla="*/ 498795 w 9144000"/>
              <a:gd name="connsiteY29" fmla="*/ 4847826 h 5143500"/>
              <a:gd name="connsiteX30" fmla="*/ 516978 w 9144000"/>
              <a:gd name="connsiteY30" fmla="*/ 4836505 h 5143500"/>
              <a:gd name="connsiteX31" fmla="*/ 519944 w 9144000"/>
              <a:gd name="connsiteY31" fmla="*/ 4836269 h 5143500"/>
              <a:gd name="connsiteX32" fmla="*/ 555838 w 9144000"/>
              <a:gd name="connsiteY32" fmla="*/ 4836269 h 5143500"/>
              <a:gd name="connsiteX33" fmla="*/ 555838 w 9144000"/>
              <a:gd name="connsiteY33" fmla="*/ 4816521 h 5143500"/>
              <a:gd name="connsiteX34" fmla="*/ 614943 w 9144000"/>
              <a:gd name="connsiteY34" fmla="*/ 4816500 h 5143500"/>
              <a:gd name="connsiteX35" fmla="*/ 653609 w 9144000"/>
              <a:gd name="connsiteY35" fmla="*/ 4874158 h 5143500"/>
              <a:gd name="connsiteX36" fmla="*/ 614943 w 9144000"/>
              <a:gd name="connsiteY36" fmla="*/ 4931815 h 5143500"/>
              <a:gd name="connsiteX37" fmla="*/ 645549 w 9144000"/>
              <a:gd name="connsiteY37" fmla="*/ 4931815 h 5143500"/>
              <a:gd name="connsiteX38" fmla="*/ 668633 w 9144000"/>
              <a:gd name="connsiteY38" fmla="*/ 4896114 h 5143500"/>
              <a:gd name="connsiteX39" fmla="*/ 691695 w 9144000"/>
              <a:gd name="connsiteY39" fmla="*/ 4931815 h 5143500"/>
              <a:gd name="connsiteX40" fmla="*/ 722279 w 9144000"/>
              <a:gd name="connsiteY40" fmla="*/ 4931815 h 5143500"/>
              <a:gd name="connsiteX41" fmla="*/ 683635 w 9144000"/>
              <a:gd name="connsiteY41" fmla="*/ 4874158 h 5143500"/>
              <a:gd name="connsiteX42" fmla="*/ 722279 w 9144000"/>
              <a:gd name="connsiteY42" fmla="*/ 4816500 h 5143500"/>
              <a:gd name="connsiteX43" fmla="*/ 691695 w 9144000"/>
              <a:gd name="connsiteY43" fmla="*/ 4816500 h 5143500"/>
              <a:gd name="connsiteX44" fmla="*/ 668633 w 9144000"/>
              <a:gd name="connsiteY44" fmla="*/ 4852222 h 5143500"/>
              <a:gd name="connsiteX45" fmla="*/ 645549 w 9144000"/>
              <a:gd name="connsiteY45" fmla="*/ 4816500 h 5143500"/>
              <a:gd name="connsiteX46" fmla="*/ 574880 w 9144000"/>
              <a:gd name="connsiteY46" fmla="*/ 4816500 h 5143500"/>
              <a:gd name="connsiteX47" fmla="*/ 574880 w 9144000"/>
              <a:gd name="connsiteY47" fmla="*/ 4931815 h 5143500"/>
              <a:gd name="connsiteX48" fmla="*/ 600199 w 9144000"/>
              <a:gd name="connsiteY48" fmla="*/ 4931815 h 5143500"/>
              <a:gd name="connsiteX49" fmla="*/ 600199 w 9144000"/>
              <a:gd name="connsiteY49" fmla="*/ 4816500 h 5143500"/>
              <a:gd name="connsiteX50" fmla="*/ 392147 w 9144000"/>
              <a:gd name="connsiteY50" fmla="*/ 4816500 h 5143500"/>
              <a:gd name="connsiteX51" fmla="*/ 359499 w 9144000"/>
              <a:gd name="connsiteY51" fmla="*/ 4824069 h 5143500"/>
              <a:gd name="connsiteX52" fmla="*/ 341767 w 9144000"/>
              <a:gd name="connsiteY52" fmla="*/ 4848942 h 5143500"/>
              <a:gd name="connsiteX53" fmla="*/ 338629 w 9144000"/>
              <a:gd name="connsiteY53" fmla="*/ 4868861 h 5143500"/>
              <a:gd name="connsiteX54" fmla="*/ 338565 w 9144000"/>
              <a:gd name="connsiteY54" fmla="*/ 4874158 h 5143500"/>
              <a:gd name="connsiteX55" fmla="*/ 338629 w 9144000"/>
              <a:gd name="connsiteY55" fmla="*/ 4879454 h 5143500"/>
              <a:gd name="connsiteX56" fmla="*/ 347205 w 9144000"/>
              <a:gd name="connsiteY56" fmla="*/ 4911831 h 5143500"/>
              <a:gd name="connsiteX57" fmla="*/ 372180 w 9144000"/>
              <a:gd name="connsiteY57" fmla="*/ 4929800 h 5143500"/>
              <a:gd name="connsiteX58" fmla="*/ 392125 w 9144000"/>
              <a:gd name="connsiteY58" fmla="*/ 4931794 h 5143500"/>
              <a:gd name="connsiteX59" fmla="*/ 424623 w 9144000"/>
              <a:gd name="connsiteY59" fmla="*/ 4931794 h 5143500"/>
              <a:gd name="connsiteX60" fmla="*/ 424623 w 9144000"/>
              <a:gd name="connsiteY60" fmla="*/ 4911724 h 5143500"/>
              <a:gd name="connsiteX61" fmla="*/ 393243 w 9144000"/>
              <a:gd name="connsiteY61" fmla="*/ 4911724 h 5143500"/>
              <a:gd name="connsiteX62" fmla="*/ 373749 w 9144000"/>
              <a:gd name="connsiteY62" fmla="*/ 4904949 h 5143500"/>
              <a:gd name="connsiteX63" fmla="*/ 366011 w 9144000"/>
              <a:gd name="connsiteY63" fmla="*/ 4884729 h 5143500"/>
              <a:gd name="connsiteX64" fmla="*/ 415101 w 9144000"/>
              <a:gd name="connsiteY64" fmla="*/ 4884729 h 5143500"/>
              <a:gd name="connsiteX65" fmla="*/ 415101 w 9144000"/>
              <a:gd name="connsiteY65" fmla="*/ 4863522 h 5143500"/>
              <a:gd name="connsiteX66" fmla="*/ 366033 w 9144000"/>
              <a:gd name="connsiteY66" fmla="*/ 4863522 h 5143500"/>
              <a:gd name="connsiteX67" fmla="*/ 373770 w 9144000"/>
              <a:gd name="connsiteY67" fmla="*/ 4843302 h 5143500"/>
              <a:gd name="connsiteX68" fmla="*/ 393264 w 9144000"/>
              <a:gd name="connsiteY68" fmla="*/ 4836527 h 5143500"/>
              <a:gd name="connsiteX69" fmla="*/ 424644 w 9144000"/>
              <a:gd name="connsiteY69" fmla="*/ 4836527 h 5143500"/>
              <a:gd name="connsiteX70" fmla="*/ 424644 w 9144000"/>
              <a:gd name="connsiteY70" fmla="*/ 4816500 h 5143500"/>
              <a:gd name="connsiteX71" fmla="*/ 221879 w 9144000"/>
              <a:gd name="connsiteY71" fmla="*/ 4816457 h 5143500"/>
              <a:gd name="connsiteX72" fmla="*/ 221879 w 9144000"/>
              <a:gd name="connsiteY72" fmla="*/ 4931794 h 5143500"/>
              <a:gd name="connsiteX73" fmla="*/ 266456 w 9144000"/>
              <a:gd name="connsiteY73" fmla="*/ 4931794 h 5143500"/>
              <a:gd name="connsiteX74" fmla="*/ 276471 w 9144000"/>
              <a:gd name="connsiteY74" fmla="*/ 4931708 h 5143500"/>
              <a:gd name="connsiteX75" fmla="*/ 283951 w 9144000"/>
              <a:gd name="connsiteY75" fmla="*/ 4931279 h 5143500"/>
              <a:gd name="connsiteX76" fmla="*/ 289733 w 9144000"/>
              <a:gd name="connsiteY76" fmla="*/ 4930508 h 5143500"/>
              <a:gd name="connsiteX77" fmla="*/ 294741 w 9144000"/>
              <a:gd name="connsiteY77" fmla="*/ 4929221 h 5143500"/>
              <a:gd name="connsiteX78" fmla="*/ 310000 w 9144000"/>
              <a:gd name="connsiteY78" fmla="*/ 4920473 h 5143500"/>
              <a:gd name="connsiteX79" fmla="*/ 319221 w 9144000"/>
              <a:gd name="connsiteY79" fmla="*/ 4904991 h 5143500"/>
              <a:gd name="connsiteX80" fmla="*/ 322789 w 9144000"/>
              <a:gd name="connsiteY80" fmla="*/ 4890303 h 5143500"/>
              <a:gd name="connsiteX81" fmla="*/ 324078 w 9144000"/>
              <a:gd name="connsiteY81" fmla="*/ 4874372 h 5143500"/>
              <a:gd name="connsiteX82" fmla="*/ 323305 w 9144000"/>
              <a:gd name="connsiteY82" fmla="*/ 4861850 h 5143500"/>
              <a:gd name="connsiteX83" fmla="*/ 320983 w 9144000"/>
              <a:gd name="connsiteY83" fmla="*/ 4850164 h 5143500"/>
              <a:gd name="connsiteX84" fmla="*/ 317351 w 9144000"/>
              <a:gd name="connsiteY84" fmla="*/ 4840043 h 5143500"/>
              <a:gd name="connsiteX85" fmla="*/ 312687 w 9144000"/>
              <a:gd name="connsiteY85" fmla="*/ 4832345 h 5143500"/>
              <a:gd name="connsiteX86" fmla="*/ 295084 w 9144000"/>
              <a:gd name="connsiteY86" fmla="*/ 4820166 h 5143500"/>
              <a:gd name="connsiteX87" fmla="*/ 266434 w 9144000"/>
              <a:gd name="connsiteY87" fmla="*/ 4816457 h 5143500"/>
              <a:gd name="connsiteX88" fmla="*/ 582231 w 9144000"/>
              <a:gd name="connsiteY88" fmla="*/ 4552997 h 5143500"/>
              <a:gd name="connsiteX89" fmla="*/ 472745 w 9144000"/>
              <a:gd name="connsiteY89" fmla="*/ 4588098 h 5143500"/>
              <a:gd name="connsiteX90" fmla="*/ 472745 w 9144000"/>
              <a:gd name="connsiteY90" fmla="*/ 4588505 h 5143500"/>
              <a:gd name="connsiteX91" fmla="*/ 509241 w 9144000"/>
              <a:gd name="connsiteY91" fmla="*/ 4624014 h 5143500"/>
              <a:gd name="connsiteX92" fmla="*/ 505823 w 9144000"/>
              <a:gd name="connsiteY92" fmla="*/ 4638959 h 5143500"/>
              <a:gd name="connsiteX93" fmla="*/ 454068 w 9144000"/>
              <a:gd name="connsiteY93" fmla="*/ 4704872 h 5143500"/>
              <a:gd name="connsiteX94" fmla="*/ 431114 w 9144000"/>
              <a:gd name="connsiteY94" fmla="*/ 4770613 h 5143500"/>
              <a:gd name="connsiteX95" fmla="*/ 588872 w 9144000"/>
              <a:gd name="connsiteY95" fmla="*/ 4684095 h 5143500"/>
              <a:gd name="connsiteX96" fmla="*/ 622724 w 9144000"/>
              <a:gd name="connsiteY96" fmla="*/ 4592794 h 5143500"/>
              <a:gd name="connsiteX97" fmla="*/ 582231 w 9144000"/>
              <a:gd name="connsiteY97" fmla="*/ 4552997 h 5143500"/>
              <a:gd name="connsiteX98" fmla="*/ 477012 w 9144000"/>
              <a:gd name="connsiteY98" fmla="*/ 4475895 h 5143500"/>
              <a:gd name="connsiteX99" fmla="*/ 356598 w 9144000"/>
              <a:gd name="connsiteY99" fmla="*/ 4563911 h 5143500"/>
              <a:gd name="connsiteX100" fmla="*/ 322746 w 9144000"/>
              <a:gd name="connsiteY100" fmla="*/ 4655212 h 5143500"/>
              <a:gd name="connsiteX101" fmla="*/ 363239 w 9144000"/>
              <a:gd name="connsiteY101" fmla="*/ 4695008 h 5143500"/>
              <a:gd name="connsiteX102" fmla="*/ 472746 w 9144000"/>
              <a:gd name="connsiteY102" fmla="*/ 4659908 h 5143500"/>
              <a:gd name="connsiteX103" fmla="*/ 472746 w 9144000"/>
              <a:gd name="connsiteY103" fmla="*/ 4659521 h 5143500"/>
              <a:gd name="connsiteX104" fmla="*/ 436251 w 9144000"/>
              <a:gd name="connsiteY104" fmla="*/ 4624013 h 5143500"/>
              <a:gd name="connsiteX105" fmla="*/ 439668 w 9144000"/>
              <a:gd name="connsiteY105" fmla="*/ 4609068 h 5143500"/>
              <a:gd name="connsiteX106" fmla="*/ 491424 w 9144000"/>
              <a:gd name="connsiteY106" fmla="*/ 4543155 h 5143500"/>
              <a:gd name="connsiteX107" fmla="*/ 514378 w 9144000"/>
              <a:gd name="connsiteY107" fmla="*/ 4477414 h 5143500"/>
              <a:gd name="connsiteX108" fmla="*/ 477012 w 9144000"/>
              <a:gd name="connsiteY108" fmla="*/ 4475895 h 5143500"/>
              <a:gd name="connsiteX109" fmla="*/ 0 w 9144000"/>
              <a:gd name="connsiteY109" fmla="*/ 0 h 5143500"/>
              <a:gd name="connsiteX110" fmla="*/ 9144000 w 9144000"/>
              <a:gd name="connsiteY110" fmla="*/ 0 h 5143500"/>
              <a:gd name="connsiteX111" fmla="*/ 9144000 w 9144000"/>
              <a:gd name="connsiteY111" fmla="*/ 5143500 h 5143500"/>
              <a:gd name="connsiteX112" fmla="*/ 0 w 9144000"/>
              <a:gd name="connsiteY112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9144000" h="5143500">
                <a:moveTo>
                  <a:pt x="246381" y="4837041"/>
                </a:moveTo>
                <a:lnTo>
                  <a:pt x="266477" y="4837041"/>
                </a:lnTo>
                <a:cubicBezTo>
                  <a:pt x="271420" y="4837041"/>
                  <a:pt x="275440" y="4837449"/>
                  <a:pt x="278556" y="4838263"/>
                </a:cubicBezTo>
                <a:cubicBezTo>
                  <a:pt x="281673" y="4839078"/>
                  <a:pt x="284359" y="4840472"/>
                  <a:pt x="286659" y="4842423"/>
                </a:cubicBezTo>
                <a:cubicBezTo>
                  <a:pt x="289883" y="4845082"/>
                  <a:pt x="292441" y="4849285"/>
                  <a:pt x="294354" y="4855053"/>
                </a:cubicBezTo>
                <a:cubicBezTo>
                  <a:pt x="296223" y="4860799"/>
                  <a:pt x="297148" y="4867210"/>
                  <a:pt x="297148" y="4874222"/>
                </a:cubicBezTo>
                <a:cubicBezTo>
                  <a:pt x="297148" y="4880226"/>
                  <a:pt x="296438" y="4885865"/>
                  <a:pt x="295020" y="4891161"/>
                </a:cubicBezTo>
                <a:cubicBezTo>
                  <a:pt x="293558" y="4896479"/>
                  <a:pt x="291646" y="4900617"/>
                  <a:pt x="289238" y="4903619"/>
                </a:cubicBezTo>
                <a:cubicBezTo>
                  <a:pt x="287175" y="4906149"/>
                  <a:pt x="284209" y="4908079"/>
                  <a:pt x="280362" y="4909344"/>
                </a:cubicBezTo>
                <a:cubicBezTo>
                  <a:pt x="276514" y="4910609"/>
                  <a:pt x="271893" y="4911252"/>
                  <a:pt x="266477" y="4911252"/>
                </a:cubicBezTo>
                <a:lnTo>
                  <a:pt x="246381" y="4911252"/>
                </a:lnTo>
                <a:close/>
                <a:moveTo>
                  <a:pt x="520288" y="4816521"/>
                </a:moveTo>
                <a:cubicBezTo>
                  <a:pt x="513776" y="4816521"/>
                  <a:pt x="507500" y="4817100"/>
                  <a:pt x="501460" y="4818279"/>
                </a:cubicBezTo>
                <a:cubicBezTo>
                  <a:pt x="495421" y="4819459"/>
                  <a:pt x="489747" y="4822182"/>
                  <a:pt x="484395" y="4826470"/>
                </a:cubicBezTo>
                <a:cubicBezTo>
                  <a:pt x="478011" y="4831724"/>
                  <a:pt x="473519" y="4838113"/>
                  <a:pt x="470940" y="4845661"/>
                </a:cubicBezTo>
                <a:cubicBezTo>
                  <a:pt x="468963" y="4851472"/>
                  <a:pt x="467716" y="4857390"/>
                  <a:pt x="467114" y="4863394"/>
                </a:cubicBezTo>
                <a:lnTo>
                  <a:pt x="481042" y="4863394"/>
                </a:lnTo>
                <a:lnTo>
                  <a:pt x="481042" y="4884921"/>
                </a:lnTo>
                <a:lnTo>
                  <a:pt x="467114" y="4884921"/>
                </a:lnTo>
                <a:cubicBezTo>
                  <a:pt x="467695" y="4890968"/>
                  <a:pt x="468963" y="4896865"/>
                  <a:pt x="470940" y="4902654"/>
                </a:cubicBezTo>
                <a:cubicBezTo>
                  <a:pt x="473498" y="4910202"/>
                  <a:pt x="477990" y="4916591"/>
                  <a:pt x="484395" y="4921845"/>
                </a:cubicBezTo>
                <a:cubicBezTo>
                  <a:pt x="489747" y="4926133"/>
                  <a:pt x="495421" y="4928856"/>
                  <a:pt x="501460" y="4930036"/>
                </a:cubicBezTo>
                <a:cubicBezTo>
                  <a:pt x="507500" y="4931215"/>
                  <a:pt x="513776" y="4931794"/>
                  <a:pt x="520288" y="4931794"/>
                </a:cubicBezTo>
                <a:lnTo>
                  <a:pt x="555838" y="4931794"/>
                </a:lnTo>
                <a:lnTo>
                  <a:pt x="555838" y="4912046"/>
                </a:lnTo>
                <a:lnTo>
                  <a:pt x="519944" y="4912046"/>
                </a:lnTo>
                <a:cubicBezTo>
                  <a:pt x="518956" y="4912046"/>
                  <a:pt x="517967" y="4911853"/>
                  <a:pt x="516978" y="4911810"/>
                </a:cubicBezTo>
                <a:cubicBezTo>
                  <a:pt x="507822" y="4910845"/>
                  <a:pt x="501761" y="4907093"/>
                  <a:pt x="498795" y="4900489"/>
                </a:cubicBezTo>
                <a:cubicBezTo>
                  <a:pt x="495399" y="4892941"/>
                  <a:pt x="493529" y="4884150"/>
                  <a:pt x="493185" y="4874158"/>
                </a:cubicBezTo>
                <a:cubicBezTo>
                  <a:pt x="493529" y="4864165"/>
                  <a:pt x="495399" y="4855374"/>
                  <a:pt x="498795" y="4847826"/>
                </a:cubicBezTo>
                <a:cubicBezTo>
                  <a:pt x="501761" y="4841223"/>
                  <a:pt x="507822" y="4837470"/>
                  <a:pt x="516978" y="4836505"/>
                </a:cubicBezTo>
                <a:cubicBezTo>
                  <a:pt x="517967" y="4836441"/>
                  <a:pt x="518956" y="4836269"/>
                  <a:pt x="519944" y="4836269"/>
                </a:cubicBezTo>
                <a:lnTo>
                  <a:pt x="555838" y="4836269"/>
                </a:lnTo>
                <a:lnTo>
                  <a:pt x="555838" y="4816521"/>
                </a:lnTo>
                <a:close/>
                <a:moveTo>
                  <a:pt x="614943" y="4816500"/>
                </a:moveTo>
                <a:lnTo>
                  <a:pt x="653609" y="4874158"/>
                </a:lnTo>
                <a:lnTo>
                  <a:pt x="614943" y="4931815"/>
                </a:lnTo>
                <a:lnTo>
                  <a:pt x="645549" y="4931815"/>
                </a:lnTo>
                <a:lnTo>
                  <a:pt x="668633" y="4896114"/>
                </a:lnTo>
                <a:lnTo>
                  <a:pt x="691695" y="4931815"/>
                </a:lnTo>
                <a:lnTo>
                  <a:pt x="722279" y="4931815"/>
                </a:lnTo>
                <a:lnTo>
                  <a:pt x="683635" y="4874158"/>
                </a:lnTo>
                <a:lnTo>
                  <a:pt x="722279" y="4816500"/>
                </a:lnTo>
                <a:lnTo>
                  <a:pt x="691695" y="4816500"/>
                </a:lnTo>
                <a:lnTo>
                  <a:pt x="668633" y="4852222"/>
                </a:lnTo>
                <a:lnTo>
                  <a:pt x="645549" y="4816500"/>
                </a:lnTo>
                <a:close/>
                <a:moveTo>
                  <a:pt x="574880" y="4816500"/>
                </a:moveTo>
                <a:lnTo>
                  <a:pt x="574880" y="4931815"/>
                </a:lnTo>
                <a:lnTo>
                  <a:pt x="600199" y="4931815"/>
                </a:lnTo>
                <a:lnTo>
                  <a:pt x="600199" y="4816500"/>
                </a:lnTo>
                <a:close/>
                <a:moveTo>
                  <a:pt x="392147" y="4816500"/>
                </a:moveTo>
                <a:cubicBezTo>
                  <a:pt x="380906" y="4816500"/>
                  <a:pt x="369085" y="4817679"/>
                  <a:pt x="359499" y="4824069"/>
                </a:cubicBezTo>
                <a:cubicBezTo>
                  <a:pt x="350601" y="4830030"/>
                  <a:pt x="344755" y="4838735"/>
                  <a:pt x="341767" y="4848942"/>
                </a:cubicBezTo>
                <a:cubicBezTo>
                  <a:pt x="339854" y="4855396"/>
                  <a:pt x="338801" y="4862107"/>
                  <a:pt x="338629" y="4868861"/>
                </a:cubicBezTo>
                <a:cubicBezTo>
                  <a:pt x="338522" y="4870619"/>
                  <a:pt x="338500" y="4872399"/>
                  <a:pt x="338565" y="4874158"/>
                </a:cubicBezTo>
                <a:cubicBezTo>
                  <a:pt x="338500" y="4875916"/>
                  <a:pt x="338522" y="4877696"/>
                  <a:pt x="338629" y="4879454"/>
                </a:cubicBezTo>
                <a:cubicBezTo>
                  <a:pt x="338930" y="4890432"/>
                  <a:pt x="341165" y="4902483"/>
                  <a:pt x="347205" y="4911831"/>
                </a:cubicBezTo>
                <a:cubicBezTo>
                  <a:pt x="352858" y="4920580"/>
                  <a:pt x="361971" y="4927463"/>
                  <a:pt x="372180" y="4929800"/>
                </a:cubicBezTo>
                <a:cubicBezTo>
                  <a:pt x="378692" y="4931279"/>
                  <a:pt x="385484" y="4931794"/>
                  <a:pt x="392125" y="4931794"/>
                </a:cubicBezTo>
                <a:lnTo>
                  <a:pt x="424623" y="4931794"/>
                </a:lnTo>
                <a:lnTo>
                  <a:pt x="424623" y="4911724"/>
                </a:lnTo>
                <a:lnTo>
                  <a:pt x="393243" y="4911724"/>
                </a:lnTo>
                <a:cubicBezTo>
                  <a:pt x="386258" y="4911638"/>
                  <a:pt x="378864" y="4910073"/>
                  <a:pt x="373749" y="4904949"/>
                </a:cubicBezTo>
                <a:cubicBezTo>
                  <a:pt x="368461" y="4899631"/>
                  <a:pt x="366463" y="4892019"/>
                  <a:pt x="366011" y="4884729"/>
                </a:cubicBezTo>
                <a:lnTo>
                  <a:pt x="415101" y="4884729"/>
                </a:lnTo>
                <a:lnTo>
                  <a:pt x="415101" y="4863522"/>
                </a:lnTo>
                <a:lnTo>
                  <a:pt x="366033" y="4863522"/>
                </a:lnTo>
                <a:cubicBezTo>
                  <a:pt x="366484" y="4856232"/>
                  <a:pt x="368483" y="4848620"/>
                  <a:pt x="373770" y="4843302"/>
                </a:cubicBezTo>
                <a:cubicBezTo>
                  <a:pt x="378885" y="4838178"/>
                  <a:pt x="386279" y="4836612"/>
                  <a:pt x="393264" y="4836527"/>
                </a:cubicBezTo>
                <a:lnTo>
                  <a:pt x="424644" y="4836527"/>
                </a:lnTo>
                <a:lnTo>
                  <a:pt x="424644" y="4816500"/>
                </a:lnTo>
                <a:close/>
                <a:moveTo>
                  <a:pt x="221879" y="4816457"/>
                </a:moveTo>
                <a:lnTo>
                  <a:pt x="221879" y="4931794"/>
                </a:lnTo>
                <a:lnTo>
                  <a:pt x="266456" y="4931794"/>
                </a:lnTo>
                <a:cubicBezTo>
                  <a:pt x="270238" y="4931794"/>
                  <a:pt x="273591" y="4931772"/>
                  <a:pt x="276471" y="4931708"/>
                </a:cubicBezTo>
                <a:cubicBezTo>
                  <a:pt x="279330" y="4931644"/>
                  <a:pt x="281845" y="4931515"/>
                  <a:pt x="283951" y="4931279"/>
                </a:cubicBezTo>
                <a:cubicBezTo>
                  <a:pt x="286079" y="4931044"/>
                  <a:pt x="288013" y="4930786"/>
                  <a:pt x="289733" y="4930508"/>
                </a:cubicBezTo>
                <a:cubicBezTo>
                  <a:pt x="291452" y="4930229"/>
                  <a:pt x="293129" y="4929800"/>
                  <a:pt x="294741" y="4929221"/>
                </a:cubicBezTo>
                <a:cubicBezTo>
                  <a:pt x="300973" y="4927248"/>
                  <a:pt x="306046" y="4924354"/>
                  <a:pt x="310000" y="4920473"/>
                </a:cubicBezTo>
                <a:cubicBezTo>
                  <a:pt x="313977" y="4916613"/>
                  <a:pt x="317072" y="4911467"/>
                  <a:pt x="319221" y="4904991"/>
                </a:cubicBezTo>
                <a:cubicBezTo>
                  <a:pt x="320747" y="4900724"/>
                  <a:pt x="321929" y="4895835"/>
                  <a:pt x="322789" y="4890303"/>
                </a:cubicBezTo>
                <a:cubicBezTo>
                  <a:pt x="323670" y="4884771"/>
                  <a:pt x="324078" y="4879454"/>
                  <a:pt x="324078" y="4874372"/>
                </a:cubicBezTo>
                <a:cubicBezTo>
                  <a:pt x="324078" y="4870105"/>
                  <a:pt x="323842" y="4865924"/>
                  <a:pt x="323305" y="4861850"/>
                </a:cubicBezTo>
                <a:cubicBezTo>
                  <a:pt x="322789" y="4857754"/>
                  <a:pt x="322015" y="4853852"/>
                  <a:pt x="320983" y="4850164"/>
                </a:cubicBezTo>
                <a:cubicBezTo>
                  <a:pt x="319952" y="4846454"/>
                  <a:pt x="318748" y="4843088"/>
                  <a:pt x="317351" y="4840043"/>
                </a:cubicBezTo>
                <a:cubicBezTo>
                  <a:pt x="315976" y="4836998"/>
                  <a:pt x="314428" y="4834425"/>
                  <a:pt x="312687" y="4832345"/>
                </a:cubicBezTo>
                <a:cubicBezTo>
                  <a:pt x="308216" y="4826706"/>
                  <a:pt x="302327" y="4822632"/>
                  <a:pt x="295084" y="4820166"/>
                </a:cubicBezTo>
                <a:cubicBezTo>
                  <a:pt x="287841" y="4817679"/>
                  <a:pt x="278277" y="4816457"/>
                  <a:pt x="266434" y="4816457"/>
                </a:cubicBezTo>
                <a:close/>
                <a:moveTo>
                  <a:pt x="582231" y="4552997"/>
                </a:moveTo>
                <a:cubicBezTo>
                  <a:pt x="545736" y="4552997"/>
                  <a:pt x="472745" y="4588098"/>
                  <a:pt x="472745" y="4588098"/>
                </a:cubicBezTo>
                <a:lnTo>
                  <a:pt x="472745" y="4588505"/>
                </a:lnTo>
                <a:cubicBezTo>
                  <a:pt x="492906" y="4588505"/>
                  <a:pt x="509241" y="4604394"/>
                  <a:pt x="509241" y="4624014"/>
                </a:cubicBezTo>
                <a:cubicBezTo>
                  <a:pt x="509241" y="4629353"/>
                  <a:pt x="507994" y="4634413"/>
                  <a:pt x="505823" y="4638959"/>
                </a:cubicBezTo>
                <a:cubicBezTo>
                  <a:pt x="498516" y="4655662"/>
                  <a:pt x="479817" y="4674231"/>
                  <a:pt x="454068" y="4704872"/>
                </a:cubicBezTo>
                <a:cubicBezTo>
                  <a:pt x="429588" y="4734033"/>
                  <a:pt x="402334" y="4761586"/>
                  <a:pt x="431114" y="4770613"/>
                </a:cubicBezTo>
                <a:cubicBezTo>
                  <a:pt x="476249" y="4784722"/>
                  <a:pt x="543801" y="4748614"/>
                  <a:pt x="588872" y="4684095"/>
                </a:cubicBezTo>
                <a:cubicBezTo>
                  <a:pt x="615459" y="4646013"/>
                  <a:pt x="622724" y="4615715"/>
                  <a:pt x="622724" y="4592794"/>
                </a:cubicBezTo>
                <a:cubicBezTo>
                  <a:pt x="622724" y="4576948"/>
                  <a:pt x="615309" y="4552997"/>
                  <a:pt x="582231" y="4552997"/>
                </a:cubicBezTo>
                <a:close/>
                <a:moveTo>
                  <a:pt x="477012" y="4475895"/>
                </a:moveTo>
                <a:cubicBezTo>
                  <a:pt x="436850" y="4483113"/>
                  <a:pt x="390401" y="4515522"/>
                  <a:pt x="356598" y="4563911"/>
                </a:cubicBezTo>
                <a:cubicBezTo>
                  <a:pt x="329989" y="4601992"/>
                  <a:pt x="322746" y="4632269"/>
                  <a:pt x="322746" y="4655212"/>
                </a:cubicBezTo>
                <a:cubicBezTo>
                  <a:pt x="322746" y="4671057"/>
                  <a:pt x="330161" y="4695008"/>
                  <a:pt x="363239" y="4695008"/>
                </a:cubicBezTo>
                <a:cubicBezTo>
                  <a:pt x="399734" y="4695008"/>
                  <a:pt x="472746" y="4659908"/>
                  <a:pt x="472746" y="4659908"/>
                </a:cubicBezTo>
                <a:lnTo>
                  <a:pt x="472746" y="4659521"/>
                </a:lnTo>
                <a:cubicBezTo>
                  <a:pt x="452586" y="4659521"/>
                  <a:pt x="436251" y="4643612"/>
                  <a:pt x="436251" y="4624013"/>
                </a:cubicBezTo>
                <a:cubicBezTo>
                  <a:pt x="436251" y="4618674"/>
                  <a:pt x="437498" y="4613614"/>
                  <a:pt x="439668" y="4609068"/>
                </a:cubicBezTo>
                <a:cubicBezTo>
                  <a:pt x="446997" y="4592343"/>
                  <a:pt x="465675" y="4573796"/>
                  <a:pt x="491424" y="4543155"/>
                </a:cubicBezTo>
                <a:cubicBezTo>
                  <a:pt x="515904" y="4513994"/>
                  <a:pt x="543157" y="4486441"/>
                  <a:pt x="514378" y="4477414"/>
                </a:cubicBezTo>
                <a:cubicBezTo>
                  <a:pt x="503089" y="4473881"/>
                  <a:pt x="490400" y="4473488"/>
                  <a:pt x="477012" y="4475895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t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12" name="Rechteck 11" hidden="1">
            <a:extLst>
              <a:ext uri="{FF2B5EF4-FFF2-40B4-BE49-F238E27FC236}">
                <a16:creationId xmlns:a16="http://schemas.microsoft.com/office/drawing/2014/main" id="{52B4C25D-2ED7-4F68-8856-319DED9A837C}"/>
              </a:ext>
            </a:extLst>
          </p:cNvPr>
          <p:cNvSpPr/>
          <p:nvPr userDrawn="1"/>
        </p:nvSpPr>
        <p:spPr>
          <a:xfrm>
            <a:off x="0" y="4524375"/>
            <a:ext cx="9144000" cy="6191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de-DE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A39B390B-96B3-4606-9B5E-1271515140E9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474369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0517E1DF-C0FC-4709-B437-B5B0563F7308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64BE8E01-A524-40B5-B54A-6E76D2918C20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30" name="Titel 14">
            <a:extLst>
              <a:ext uri="{FF2B5EF4-FFF2-40B4-BE49-F238E27FC236}">
                <a16:creationId xmlns:a16="http://schemas.microsoft.com/office/drawing/2014/main" id="{096C110B-46DE-40B2-A182-73A27D7FC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49" y="1471949"/>
            <a:ext cx="5715001" cy="1031803"/>
          </a:xfrm>
          <a:prstGeom prst="rect">
            <a:avLst/>
          </a:prstGeom>
          <a:noFill/>
        </p:spPr>
        <p:txBody>
          <a:bodyPr wrap="square" lIns="0" tIns="72000" rIns="360000" bIns="72000" anchor="ctr">
            <a:sp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1" name="Textplatzhalter 3">
            <a:extLst>
              <a:ext uri="{FF2B5EF4-FFF2-40B4-BE49-F238E27FC236}">
                <a16:creationId xmlns:a16="http://schemas.microsoft.com/office/drawing/2014/main" id="{A34599EC-4A90-49E6-9D71-36E55CC953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8350" y="0"/>
            <a:ext cx="1263650" cy="2819999"/>
          </a:xfrm>
        </p:spPr>
        <p:txBody>
          <a:bodyPr wrap="square" tIns="0" rIns="0" bIns="0" anchor="b">
            <a:spAutoFit/>
          </a:bodyPr>
          <a:lstStyle>
            <a:lvl1pPr algn="r">
              <a:buNone/>
              <a:defRPr sz="16600" b="1" i="1">
                <a:solidFill>
                  <a:schemeClr val="bg1">
                    <a:alpha val="45000"/>
                  </a:schemeClr>
                </a:solidFill>
              </a:defRPr>
            </a:lvl1pPr>
          </a:lstStyle>
          <a:p>
            <a:pPr lvl="0"/>
            <a:r>
              <a:rPr lang="de-DE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58093656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light - chan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A447D548-FCF0-49D6-831F-0DCA09668C8F}"/>
              </a:ext>
            </a:extLst>
          </p:cNvPr>
          <p:cNvSpPr/>
          <p:nvPr userDrawn="1"/>
        </p:nvSpPr>
        <p:spPr>
          <a:xfrm>
            <a:off x="97631" y="4121944"/>
            <a:ext cx="907257" cy="5572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en-GB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87ECFA1C-5DD3-4AC6-BF99-50166D33EB80}"/>
              </a:ext>
            </a:extLst>
          </p:cNvPr>
          <p:cNvSpPr/>
          <p:nvPr userDrawn="1"/>
        </p:nvSpPr>
        <p:spPr>
          <a:xfrm>
            <a:off x="322746" y="4184118"/>
            <a:ext cx="203996" cy="220639"/>
          </a:xfrm>
          <a:custGeom>
            <a:avLst/>
            <a:gdLst>
              <a:gd name="connsiteX0" fmla="*/ 179451 w 904043"/>
              <a:gd name="connsiteY0" fmla="*/ 980121 h 980121"/>
              <a:gd name="connsiteX1" fmla="*/ 664750 w 904043"/>
              <a:gd name="connsiteY1" fmla="*/ 824197 h 980121"/>
              <a:gd name="connsiteX2" fmla="*/ 664750 w 904043"/>
              <a:gd name="connsiteY2" fmla="*/ 822482 h 980121"/>
              <a:gd name="connsiteX3" fmla="*/ 503015 w 904043"/>
              <a:gd name="connsiteY3" fmla="*/ 664748 h 980121"/>
              <a:gd name="connsiteX4" fmla="*/ 518160 w 904043"/>
              <a:gd name="connsiteY4" fmla="*/ 598359 h 980121"/>
              <a:gd name="connsiteX5" fmla="*/ 747522 w 904043"/>
              <a:gd name="connsiteY5" fmla="*/ 305560 h 980121"/>
              <a:gd name="connsiteX6" fmla="*/ 849249 w 904043"/>
              <a:gd name="connsiteY6" fmla="*/ 13524 h 980121"/>
              <a:gd name="connsiteX7" fmla="*/ 150019 w 904043"/>
              <a:gd name="connsiteY7" fmla="*/ 397763 h 980121"/>
              <a:gd name="connsiteX8" fmla="*/ 0 w 904043"/>
              <a:gd name="connsiteY8" fmla="*/ 803337 h 980121"/>
              <a:gd name="connsiteX9" fmla="*/ 179451 w 904043"/>
              <a:gd name="connsiteY9" fmla="*/ 980121 h 980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04043" h="980121">
                <a:moveTo>
                  <a:pt x="179451" y="980121"/>
                </a:moveTo>
                <a:cubicBezTo>
                  <a:pt x="341186" y="980121"/>
                  <a:pt x="664750" y="824197"/>
                  <a:pt x="664750" y="824197"/>
                </a:cubicBezTo>
                <a:lnTo>
                  <a:pt x="664750" y="822482"/>
                </a:lnTo>
                <a:cubicBezTo>
                  <a:pt x="575405" y="822482"/>
                  <a:pt x="503015" y="751807"/>
                  <a:pt x="503015" y="664748"/>
                </a:cubicBezTo>
                <a:cubicBezTo>
                  <a:pt x="503015" y="641031"/>
                  <a:pt x="508540" y="618552"/>
                  <a:pt x="518160" y="598359"/>
                </a:cubicBezTo>
                <a:cubicBezTo>
                  <a:pt x="550640" y="524064"/>
                  <a:pt x="633413" y="441673"/>
                  <a:pt x="747522" y="305560"/>
                </a:cubicBezTo>
                <a:cubicBezTo>
                  <a:pt x="856012" y="176020"/>
                  <a:pt x="976789" y="53624"/>
                  <a:pt x="849249" y="13524"/>
                </a:cubicBezTo>
                <a:cubicBezTo>
                  <a:pt x="649129" y="-49246"/>
                  <a:pt x="349758" y="111155"/>
                  <a:pt x="150019" y="397763"/>
                </a:cubicBezTo>
                <a:cubicBezTo>
                  <a:pt x="32099" y="566927"/>
                  <a:pt x="0" y="701420"/>
                  <a:pt x="0" y="803337"/>
                </a:cubicBezTo>
                <a:cubicBezTo>
                  <a:pt x="0" y="873727"/>
                  <a:pt x="32861" y="980121"/>
                  <a:pt x="179451" y="980121"/>
                </a:cubicBezTo>
              </a:path>
            </a:pathLst>
          </a:custGeom>
          <a:solidFill>
            <a:schemeClr val="accent4"/>
          </a:solidFill>
          <a:ln w="9525" cap="flat">
            <a:solidFill>
              <a:schemeClr val="accent4"/>
            </a:solidFill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0" name="Freihandform: Form 9">
            <a:extLst>
              <a:ext uri="{FF2B5EF4-FFF2-40B4-BE49-F238E27FC236}">
                <a16:creationId xmlns:a16="http://schemas.microsoft.com/office/drawing/2014/main" id="{97DC5097-384E-4DEA-AD50-027975D00ABE}"/>
              </a:ext>
            </a:extLst>
          </p:cNvPr>
          <p:cNvSpPr/>
          <p:nvPr userDrawn="1"/>
        </p:nvSpPr>
        <p:spPr>
          <a:xfrm>
            <a:off x="221879" y="4262746"/>
            <a:ext cx="500400" cy="378818"/>
          </a:xfrm>
          <a:custGeom>
            <a:avLst/>
            <a:gdLst>
              <a:gd name="connsiteX0" fmla="*/ 1676591 w 2217610"/>
              <a:gd name="connsiteY0" fmla="*/ 1170527 h 1682781"/>
              <a:gd name="connsiteX1" fmla="*/ 1564386 w 2217610"/>
              <a:gd name="connsiteY1" fmla="*/ 1170527 h 1682781"/>
              <a:gd name="connsiteX2" fmla="*/ 1564386 w 2217610"/>
              <a:gd name="connsiteY2" fmla="*/ 1682782 h 1682781"/>
              <a:gd name="connsiteX3" fmla="*/ 1676591 w 2217610"/>
              <a:gd name="connsiteY3" fmla="*/ 1682782 h 1682781"/>
              <a:gd name="connsiteX4" fmla="*/ 1676591 w 2217610"/>
              <a:gd name="connsiteY4" fmla="*/ 1170527 h 1682781"/>
              <a:gd name="connsiteX5" fmla="*/ 1148525 w 2217610"/>
              <a:gd name="connsiteY5" fmla="*/ 1378839 h 1682781"/>
              <a:gd name="connsiteX6" fmla="*/ 1148525 w 2217610"/>
              <a:gd name="connsiteY6" fmla="*/ 1474470 h 1682781"/>
              <a:gd name="connsiteX7" fmla="*/ 1086803 w 2217610"/>
              <a:gd name="connsiteY7" fmla="*/ 1474470 h 1682781"/>
              <a:gd name="connsiteX8" fmla="*/ 1103757 w 2217610"/>
              <a:gd name="connsiteY8" fmla="*/ 1553242 h 1682781"/>
              <a:gd name="connsiteX9" fmla="*/ 1163384 w 2217610"/>
              <a:gd name="connsiteY9" fmla="*/ 1638491 h 1682781"/>
              <a:gd name="connsiteX10" fmla="*/ 1239012 w 2217610"/>
              <a:gd name="connsiteY10" fmla="*/ 1674876 h 1682781"/>
              <a:gd name="connsiteX11" fmla="*/ 1322451 w 2217610"/>
              <a:gd name="connsiteY11" fmla="*/ 1682687 h 1682781"/>
              <a:gd name="connsiteX12" fmla="*/ 1479995 w 2217610"/>
              <a:gd name="connsiteY12" fmla="*/ 1682687 h 1682781"/>
              <a:gd name="connsiteX13" fmla="*/ 1479995 w 2217610"/>
              <a:gd name="connsiteY13" fmla="*/ 1594961 h 1682781"/>
              <a:gd name="connsiteX14" fmla="*/ 1320927 w 2217610"/>
              <a:gd name="connsiteY14" fmla="*/ 1594961 h 1682781"/>
              <a:gd name="connsiteX15" fmla="*/ 1307783 w 2217610"/>
              <a:gd name="connsiteY15" fmla="*/ 1593914 h 1682781"/>
              <a:gd name="connsiteX16" fmla="*/ 1227201 w 2217610"/>
              <a:gd name="connsiteY16" fmla="*/ 1543622 h 1682781"/>
              <a:gd name="connsiteX17" fmla="*/ 1202341 w 2217610"/>
              <a:gd name="connsiteY17" fmla="*/ 1426655 h 1682781"/>
              <a:gd name="connsiteX18" fmla="*/ 1227201 w 2217610"/>
              <a:gd name="connsiteY18" fmla="*/ 1309687 h 1682781"/>
              <a:gd name="connsiteX19" fmla="*/ 1307783 w 2217610"/>
              <a:gd name="connsiteY19" fmla="*/ 1259396 h 1682781"/>
              <a:gd name="connsiteX20" fmla="*/ 1320927 w 2217610"/>
              <a:gd name="connsiteY20" fmla="*/ 1258348 h 1682781"/>
              <a:gd name="connsiteX21" fmla="*/ 1479995 w 2217610"/>
              <a:gd name="connsiteY21" fmla="*/ 1258348 h 1682781"/>
              <a:gd name="connsiteX22" fmla="*/ 1479995 w 2217610"/>
              <a:gd name="connsiteY22" fmla="*/ 1170623 h 1682781"/>
              <a:gd name="connsiteX23" fmla="*/ 1322451 w 2217610"/>
              <a:gd name="connsiteY23" fmla="*/ 1170623 h 1682781"/>
              <a:gd name="connsiteX24" fmla="*/ 1239012 w 2217610"/>
              <a:gd name="connsiteY24" fmla="*/ 1178433 h 1682781"/>
              <a:gd name="connsiteX25" fmla="*/ 1163384 w 2217610"/>
              <a:gd name="connsiteY25" fmla="*/ 1214819 h 1682781"/>
              <a:gd name="connsiteX26" fmla="*/ 1103757 w 2217610"/>
              <a:gd name="connsiteY26" fmla="*/ 1300067 h 1682781"/>
              <a:gd name="connsiteX27" fmla="*/ 1086803 w 2217610"/>
              <a:gd name="connsiteY27" fmla="*/ 1378839 h 1682781"/>
              <a:gd name="connsiteX28" fmla="*/ 1148525 w 2217610"/>
              <a:gd name="connsiteY28" fmla="*/ 1378839 h 1682781"/>
              <a:gd name="connsiteX29" fmla="*/ 333566 w 2217610"/>
              <a:gd name="connsiteY29" fmla="*/ 1426940 h 1682781"/>
              <a:gd name="connsiteX30" fmla="*/ 324136 w 2217610"/>
              <a:gd name="connsiteY30" fmla="*/ 1502188 h 1682781"/>
              <a:gd name="connsiteX31" fmla="*/ 298514 w 2217610"/>
              <a:gd name="connsiteY31" fmla="*/ 1557528 h 1682781"/>
              <a:gd name="connsiteX32" fmla="*/ 259175 w 2217610"/>
              <a:gd name="connsiteY32" fmla="*/ 1582960 h 1682781"/>
              <a:gd name="connsiteX33" fmla="*/ 197644 w 2217610"/>
              <a:gd name="connsiteY33" fmla="*/ 1591437 h 1682781"/>
              <a:gd name="connsiteX34" fmla="*/ 108585 w 2217610"/>
              <a:gd name="connsiteY34" fmla="*/ 1591437 h 1682781"/>
              <a:gd name="connsiteX35" fmla="*/ 108585 w 2217610"/>
              <a:gd name="connsiteY35" fmla="*/ 1261777 h 1682781"/>
              <a:gd name="connsiteX36" fmla="*/ 197644 w 2217610"/>
              <a:gd name="connsiteY36" fmla="*/ 1261777 h 1682781"/>
              <a:gd name="connsiteX37" fmla="*/ 251174 w 2217610"/>
              <a:gd name="connsiteY37" fmla="*/ 1267206 h 1682781"/>
              <a:gd name="connsiteX38" fmla="*/ 287084 w 2217610"/>
              <a:gd name="connsiteY38" fmla="*/ 1285685 h 1682781"/>
              <a:gd name="connsiteX39" fmla="*/ 321183 w 2217610"/>
              <a:gd name="connsiteY39" fmla="*/ 1341787 h 1682781"/>
              <a:gd name="connsiteX40" fmla="*/ 333566 w 2217610"/>
              <a:gd name="connsiteY40" fmla="*/ 1426940 h 1682781"/>
              <a:gd name="connsiteX41" fmla="*/ 447199 w 2217610"/>
              <a:gd name="connsiteY41" fmla="*/ 1498378 h 1682781"/>
              <a:gd name="connsiteX42" fmla="*/ 452914 w 2217610"/>
              <a:gd name="connsiteY42" fmla="*/ 1427607 h 1682781"/>
              <a:gd name="connsiteX43" fmla="*/ 449485 w 2217610"/>
              <a:gd name="connsiteY43" fmla="*/ 1371981 h 1682781"/>
              <a:gd name="connsiteX44" fmla="*/ 439198 w 2217610"/>
              <a:gd name="connsiteY44" fmla="*/ 1320070 h 1682781"/>
              <a:gd name="connsiteX45" fmla="*/ 423100 w 2217610"/>
              <a:gd name="connsiteY45" fmla="*/ 1275112 h 1682781"/>
              <a:gd name="connsiteX46" fmla="*/ 402431 w 2217610"/>
              <a:gd name="connsiteY46" fmla="*/ 1240917 h 1682781"/>
              <a:gd name="connsiteX47" fmla="*/ 324422 w 2217610"/>
              <a:gd name="connsiteY47" fmla="*/ 1186815 h 1682781"/>
              <a:gd name="connsiteX48" fmla="*/ 197453 w 2217610"/>
              <a:gd name="connsiteY48" fmla="*/ 1170337 h 1682781"/>
              <a:gd name="connsiteX49" fmla="*/ 0 w 2217610"/>
              <a:gd name="connsiteY49" fmla="*/ 1170337 h 1682781"/>
              <a:gd name="connsiteX50" fmla="*/ 0 w 2217610"/>
              <a:gd name="connsiteY50" fmla="*/ 1682687 h 1682781"/>
              <a:gd name="connsiteX51" fmla="*/ 197549 w 2217610"/>
              <a:gd name="connsiteY51" fmla="*/ 1682687 h 1682781"/>
              <a:gd name="connsiteX52" fmla="*/ 241935 w 2217610"/>
              <a:gd name="connsiteY52" fmla="*/ 1682306 h 1682781"/>
              <a:gd name="connsiteX53" fmla="*/ 275082 w 2217610"/>
              <a:gd name="connsiteY53" fmla="*/ 1680401 h 1682781"/>
              <a:gd name="connsiteX54" fmla="*/ 300704 w 2217610"/>
              <a:gd name="connsiteY54" fmla="*/ 1676972 h 1682781"/>
              <a:gd name="connsiteX55" fmla="*/ 322898 w 2217610"/>
              <a:gd name="connsiteY55" fmla="*/ 1671257 h 1682781"/>
              <a:gd name="connsiteX56" fmla="*/ 390525 w 2217610"/>
              <a:gd name="connsiteY56" fmla="*/ 1632395 h 1682781"/>
              <a:gd name="connsiteX57" fmla="*/ 431387 w 2217610"/>
              <a:gd name="connsiteY57" fmla="*/ 1563624 h 1682781"/>
              <a:gd name="connsiteX58" fmla="*/ 447199 w 2217610"/>
              <a:gd name="connsiteY58" fmla="*/ 1498378 h 1682781"/>
              <a:gd name="connsiteX59" fmla="*/ 898588 w 2217610"/>
              <a:gd name="connsiteY59" fmla="*/ 1170527 h 1682781"/>
              <a:gd name="connsiteX60" fmla="*/ 754571 w 2217610"/>
              <a:gd name="connsiteY60" fmla="*/ 1170527 h 1682781"/>
              <a:gd name="connsiteX61" fmla="*/ 609886 w 2217610"/>
              <a:gd name="connsiteY61" fmla="*/ 1204151 h 1682781"/>
              <a:gd name="connsiteX62" fmla="*/ 531305 w 2217610"/>
              <a:gd name="connsiteY62" fmla="*/ 1314641 h 1682781"/>
              <a:gd name="connsiteX63" fmla="*/ 517398 w 2217610"/>
              <a:gd name="connsiteY63" fmla="*/ 1403128 h 1682781"/>
              <a:gd name="connsiteX64" fmla="*/ 517112 w 2217610"/>
              <a:gd name="connsiteY64" fmla="*/ 1426655 h 1682781"/>
              <a:gd name="connsiteX65" fmla="*/ 517398 w 2217610"/>
              <a:gd name="connsiteY65" fmla="*/ 1450181 h 1682781"/>
              <a:gd name="connsiteX66" fmla="*/ 555403 w 2217610"/>
              <a:gd name="connsiteY66" fmla="*/ 1594009 h 1682781"/>
              <a:gd name="connsiteX67" fmla="*/ 666083 w 2217610"/>
              <a:gd name="connsiteY67" fmla="*/ 1673828 h 1682781"/>
              <a:gd name="connsiteX68" fmla="*/ 754475 w 2217610"/>
              <a:gd name="connsiteY68" fmla="*/ 1682687 h 1682781"/>
              <a:gd name="connsiteX69" fmla="*/ 898493 w 2217610"/>
              <a:gd name="connsiteY69" fmla="*/ 1682687 h 1682781"/>
              <a:gd name="connsiteX70" fmla="*/ 898493 w 2217610"/>
              <a:gd name="connsiteY70" fmla="*/ 1593533 h 1682781"/>
              <a:gd name="connsiteX71" fmla="*/ 759428 w 2217610"/>
              <a:gd name="connsiteY71" fmla="*/ 1593533 h 1682781"/>
              <a:gd name="connsiteX72" fmla="*/ 673037 w 2217610"/>
              <a:gd name="connsiteY72" fmla="*/ 1563434 h 1682781"/>
              <a:gd name="connsiteX73" fmla="*/ 638747 w 2217610"/>
              <a:gd name="connsiteY73" fmla="*/ 1473613 h 1682781"/>
              <a:gd name="connsiteX74" fmla="*/ 856298 w 2217610"/>
              <a:gd name="connsiteY74" fmla="*/ 1473613 h 1682781"/>
              <a:gd name="connsiteX75" fmla="*/ 856298 w 2217610"/>
              <a:gd name="connsiteY75" fmla="*/ 1379411 h 1682781"/>
              <a:gd name="connsiteX76" fmla="*/ 638842 w 2217610"/>
              <a:gd name="connsiteY76" fmla="*/ 1379411 h 1682781"/>
              <a:gd name="connsiteX77" fmla="*/ 673132 w 2217610"/>
              <a:gd name="connsiteY77" fmla="*/ 1289590 h 1682781"/>
              <a:gd name="connsiteX78" fmla="*/ 759524 w 2217610"/>
              <a:gd name="connsiteY78" fmla="*/ 1259491 h 1682781"/>
              <a:gd name="connsiteX79" fmla="*/ 898588 w 2217610"/>
              <a:gd name="connsiteY79" fmla="*/ 1259491 h 1682781"/>
              <a:gd name="connsiteX80" fmla="*/ 898588 w 2217610"/>
              <a:gd name="connsiteY80" fmla="*/ 1170527 h 1682781"/>
              <a:gd name="connsiteX81" fmla="*/ 1626394 w 2217610"/>
              <a:gd name="connsiteY81" fmla="*/ 582359 h 1682781"/>
              <a:gd name="connsiteX82" fmla="*/ 1776413 w 2217610"/>
              <a:gd name="connsiteY82" fmla="*/ 176784 h 1682781"/>
              <a:gd name="connsiteX83" fmla="*/ 1596962 w 2217610"/>
              <a:gd name="connsiteY83" fmla="*/ 0 h 1682781"/>
              <a:gd name="connsiteX84" fmla="*/ 1111758 w 2217610"/>
              <a:gd name="connsiteY84" fmla="*/ 155924 h 1682781"/>
              <a:gd name="connsiteX85" fmla="*/ 1111758 w 2217610"/>
              <a:gd name="connsiteY85" fmla="*/ 157734 h 1682781"/>
              <a:gd name="connsiteX86" fmla="*/ 1273493 w 2217610"/>
              <a:gd name="connsiteY86" fmla="*/ 315468 h 1682781"/>
              <a:gd name="connsiteX87" fmla="*/ 1258348 w 2217610"/>
              <a:gd name="connsiteY87" fmla="*/ 381857 h 1682781"/>
              <a:gd name="connsiteX88" fmla="*/ 1028986 w 2217610"/>
              <a:gd name="connsiteY88" fmla="*/ 674656 h 1682781"/>
              <a:gd name="connsiteX89" fmla="*/ 927259 w 2217610"/>
              <a:gd name="connsiteY89" fmla="*/ 966692 h 1682781"/>
              <a:gd name="connsiteX90" fmla="*/ 1626394 w 2217610"/>
              <a:gd name="connsiteY90" fmla="*/ 582359 h 1682781"/>
              <a:gd name="connsiteX91" fmla="*/ 2046351 w 2217610"/>
              <a:gd name="connsiteY91" fmla="*/ 1426655 h 1682781"/>
              <a:gd name="connsiteX92" fmla="*/ 2217611 w 2217610"/>
              <a:gd name="connsiteY92" fmla="*/ 1170527 h 1682781"/>
              <a:gd name="connsiteX93" fmla="*/ 2082070 w 2217610"/>
              <a:gd name="connsiteY93" fmla="*/ 1170527 h 1682781"/>
              <a:gd name="connsiteX94" fmla="*/ 1979867 w 2217610"/>
              <a:gd name="connsiteY94" fmla="*/ 1329214 h 1682781"/>
              <a:gd name="connsiteX95" fmla="*/ 1877568 w 2217610"/>
              <a:gd name="connsiteY95" fmla="*/ 1170527 h 1682781"/>
              <a:gd name="connsiteX96" fmla="*/ 1741932 w 2217610"/>
              <a:gd name="connsiteY96" fmla="*/ 1170527 h 1682781"/>
              <a:gd name="connsiteX97" fmla="*/ 1913287 w 2217610"/>
              <a:gd name="connsiteY97" fmla="*/ 1426655 h 1682781"/>
              <a:gd name="connsiteX98" fmla="*/ 1741932 w 2217610"/>
              <a:gd name="connsiteY98" fmla="*/ 1682782 h 1682781"/>
              <a:gd name="connsiteX99" fmla="*/ 1877568 w 2217610"/>
              <a:gd name="connsiteY99" fmla="*/ 1682782 h 1682781"/>
              <a:gd name="connsiteX100" fmla="*/ 1979867 w 2217610"/>
              <a:gd name="connsiteY100" fmla="*/ 1524191 h 1682781"/>
              <a:gd name="connsiteX101" fmla="*/ 2082070 w 2217610"/>
              <a:gd name="connsiteY101" fmla="*/ 1682782 h 1682781"/>
              <a:gd name="connsiteX102" fmla="*/ 2217611 w 2217610"/>
              <a:gd name="connsiteY102" fmla="*/ 1682782 h 1682781"/>
              <a:gd name="connsiteX103" fmla="*/ 2046351 w 2217610"/>
              <a:gd name="connsiteY103" fmla="*/ 1426655 h 1682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2217610" h="1682781">
                <a:moveTo>
                  <a:pt x="1676591" y="1170527"/>
                </a:moveTo>
                <a:lnTo>
                  <a:pt x="1564386" y="1170527"/>
                </a:lnTo>
                <a:lnTo>
                  <a:pt x="1564386" y="1682782"/>
                </a:lnTo>
                <a:lnTo>
                  <a:pt x="1676591" y="1682782"/>
                </a:lnTo>
                <a:lnTo>
                  <a:pt x="1676591" y="1170527"/>
                </a:lnTo>
                <a:close/>
                <a:moveTo>
                  <a:pt x="1148525" y="1378839"/>
                </a:moveTo>
                <a:lnTo>
                  <a:pt x="1148525" y="1474470"/>
                </a:lnTo>
                <a:lnTo>
                  <a:pt x="1086803" y="1474470"/>
                </a:lnTo>
                <a:cubicBezTo>
                  <a:pt x="1089374" y="1501331"/>
                  <a:pt x="1094994" y="1527524"/>
                  <a:pt x="1103757" y="1553242"/>
                </a:cubicBezTo>
                <a:cubicBezTo>
                  <a:pt x="1115092" y="1586770"/>
                  <a:pt x="1134999" y="1615154"/>
                  <a:pt x="1163384" y="1638491"/>
                </a:cubicBezTo>
                <a:cubicBezTo>
                  <a:pt x="1187101" y="1657541"/>
                  <a:pt x="1212247" y="1669637"/>
                  <a:pt x="1239012" y="1674876"/>
                </a:cubicBezTo>
                <a:cubicBezTo>
                  <a:pt x="1265777" y="1680115"/>
                  <a:pt x="1293590" y="1682687"/>
                  <a:pt x="1322451" y="1682687"/>
                </a:cubicBezTo>
                <a:lnTo>
                  <a:pt x="1479995" y="1682687"/>
                </a:lnTo>
                <a:lnTo>
                  <a:pt x="1479995" y="1594961"/>
                </a:lnTo>
                <a:lnTo>
                  <a:pt x="1320927" y="1594961"/>
                </a:lnTo>
                <a:cubicBezTo>
                  <a:pt x="1316546" y="1594961"/>
                  <a:pt x="1312164" y="1594104"/>
                  <a:pt x="1307783" y="1593914"/>
                </a:cubicBezTo>
                <a:cubicBezTo>
                  <a:pt x="1267206" y="1589627"/>
                  <a:pt x="1240346" y="1572959"/>
                  <a:pt x="1227201" y="1543622"/>
                </a:cubicBezTo>
                <a:cubicBezTo>
                  <a:pt x="1212152" y="1510094"/>
                  <a:pt x="1203865" y="1471041"/>
                  <a:pt x="1202341" y="1426655"/>
                </a:cubicBezTo>
                <a:cubicBezTo>
                  <a:pt x="1203865" y="1382268"/>
                  <a:pt x="1212152" y="1343216"/>
                  <a:pt x="1227201" y="1309687"/>
                </a:cubicBezTo>
                <a:cubicBezTo>
                  <a:pt x="1240346" y="1280351"/>
                  <a:pt x="1267206" y="1263682"/>
                  <a:pt x="1307783" y="1259396"/>
                </a:cubicBezTo>
                <a:cubicBezTo>
                  <a:pt x="1312164" y="1259110"/>
                  <a:pt x="1316546" y="1258348"/>
                  <a:pt x="1320927" y="1258348"/>
                </a:cubicBezTo>
                <a:lnTo>
                  <a:pt x="1479995" y="1258348"/>
                </a:lnTo>
                <a:lnTo>
                  <a:pt x="1479995" y="1170623"/>
                </a:lnTo>
                <a:lnTo>
                  <a:pt x="1322451" y="1170623"/>
                </a:lnTo>
                <a:cubicBezTo>
                  <a:pt x="1293590" y="1170623"/>
                  <a:pt x="1265777" y="1173194"/>
                  <a:pt x="1239012" y="1178433"/>
                </a:cubicBezTo>
                <a:cubicBezTo>
                  <a:pt x="1212247" y="1183672"/>
                  <a:pt x="1187101" y="1195769"/>
                  <a:pt x="1163384" y="1214819"/>
                </a:cubicBezTo>
                <a:cubicBezTo>
                  <a:pt x="1135094" y="1238155"/>
                  <a:pt x="1115187" y="1266539"/>
                  <a:pt x="1103757" y="1300067"/>
                </a:cubicBezTo>
                <a:cubicBezTo>
                  <a:pt x="1094994" y="1325880"/>
                  <a:pt x="1089470" y="1352169"/>
                  <a:pt x="1086803" y="1378839"/>
                </a:cubicBezTo>
                <a:lnTo>
                  <a:pt x="1148525" y="1378839"/>
                </a:lnTo>
                <a:close/>
                <a:moveTo>
                  <a:pt x="333566" y="1426940"/>
                </a:moveTo>
                <a:cubicBezTo>
                  <a:pt x="333566" y="1453610"/>
                  <a:pt x="330422" y="1478661"/>
                  <a:pt x="324136" y="1502188"/>
                </a:cubicBezTo>
                <a:cubicBezTo>
                  <a:pt x="317659" y="1525810"/>
                  <a:pt x="309182" y="1544193"/>
                  <a:pt x="298514" y="1557528"/>
                </a:cubicBezTo>
                <a:cubicBezTo>
                  <a:pt x="289370" y="1568768"/>
                  <a:pt x="276225" y="1577340"/>
                  <a:pt x="259175" y="1582960"/>
                </a:cubicBezTo>
                <a:cubicBezTo>
                  <a:pt x="242126" y="1588580"/>
                  <a:pt x="221647" y="1591437"/>
                  <a:pt x="197644" y="1591437"/>
                </a:cubicBezTo>
                <a:lnTo>
                  <a:pt x="108585" y="1591437"/>
                </a:lnTo>
                <a:lnTo>
                  <a:pt x="108585" y="1261777"/>
                </a:lnTo>
                <a:lnTo>
                  <a:pt x="197644" y="1261777"/>
                </a:lnTo>
                <a:cubicBezTo>
                  <a:pt x="219551" y="1261777"/>
                  <a:pt x="237363" y="1263587"/>
                  <a:pt x="251174" y="1267206"/>
                </a:cubicBezTo>
                <a:cubicBezTo>
                  <a:pt x="264986" y="1270826"/>
                  <a:pt x="276892" y="1277017"/>
                  <a:pt x="287084" y="1285685"/>
                </a:cubicBezTo>
                <a:cubicBezTo>
                  <a:pt x="301371" y="1297496"/>
                  <a:pt x="312706" y="1316165"/>
                  <a:pt x="321183" y="1341787"/>
                </a:cubicBezTo>
                <a:cubicBezTo>
                  <a:pt x="329470" y="1367314"/>
                  <a:pt x="333566" y="1395794"/>
                  <a:pt x="333566" y="1426940"/>
                </a:cubicBezTo>
                <a:moveTo>
                  <a:pt x="447199" y="1498378"/>
                </a:moveTo>
                <a:cubicBezTo>
                  <a:pt x="451104" y="1473803"/>
                  <a:pt x="452914" y="1450181"/>
                  <a:pt x="452914" y="1427607"/>
                </a:cubicBezTo>
                <a:cubicBezTo>
                  <a:pt x="452914" y="1408652"/>
                  <a:pt x="451866" y="1390079"/>
                  <a:pt x="449485" y="1371981"/>
                </a:cubicBezTo>
                <a:cubicBezTo>
                  <a:pt x="447199" y="1353788"/>
                  <a:pt x="443770" y="1336453"/>
                  <a:pt x="439198" y="1320070"/>
                </a:cubicBezTo>
                <a:cubicBezTo>
                  <a:pt x="434626" y="1303591"/>
                  <a:pt x="429292" y="1288637"/>
                  <a:pt x="423100" y="1275112"/>
                </a:cubicBezTo>
                <a:cubicBezTo>
                  <a:pt x="417005" y="1261586"/>
                  <a:pt x="410147" y="1250156"/>
                  <a:pt x="402431" y="1240917"/>
                </a:cubicBezTo>
                <a:cubicBezTo>
                  <a:pt x="382619" y="1215866"/>
                  <a:pt x="356521" y="1197769"/>
                  <a:pt x="324422" y="1186815"/>
                </a:cubicBezTo>
                <a:cubicBezTo>
                  <a:pt x="292322" y="1175766"/>
                  <a:pt x="249936" y="1170337"/>
                  <a:pt x="197453" y="1170337"/>
                </a:cubicBezTo>
                <a:lnTo>
                  <a:pt x="0" y="1170337"/>
                </a:lnTo>
                <a:lnTo>
                  <a:pt x="0" y="1682687"/>
                </a:lnTo>
                <a:lnTo>
                  <a:pt x="197549" y="1682687"/>
                </a:lnTo>
                <a:cubicBezTo>
                  <a:pt x="214313" y="1682687"/>
                  <a:pt x="229172" y="1682591"/>
                  <a:pt x="241935" y="1682306"/>
                </a:cubicBezTo>
                <a:cubicBezTo>
                  <a:pt x="254603" y="1682020"/>
                  <a:pt x="265748" y="1681448"/>
                  <a:pt x="275082" y="1680401"/>
                </a:cubicBezTo>
                <a:cubicBezTo>
                  <a:pt x="284512" y="1679353"/>
                  <a:pt x="293084" y="1678210"/>
                  <a:pt x="300704" y="1676972"/>
                </a:cubicBezTo>
                <a:cubicBezTo>
                  <a:pt x="308324" y="1675733"/>
                  <a:pt x="315754" y="1673828"/>
                  <a:pt x="322898" y="1671257"/>
                </a:cubicBezTo>
                <a:cubicBezTo>
                  <a:pt x="350520" y="1662494"/>
                  <a:pt x="372999" y="1649635"/>
                  <a:pt x="390525" y="1632395"/>
                </a:cubicBezTo>
                <a:cubicBezTo>
                  <a:pt x="408146" y="1615250"/>
                  <a:pt x="421862" y="1592390"/>
                  <a:pt x="431387" y="1563624"/>
                </a:cubicBezTo>
                <a:cubicBezTo>
                  <a:pt x="438150" y="1544669"/>
                  <a:pt x="443389" y="1522952"/>
                  <a:pt x="447199" y="1498378"/>
                </a:cubicBezTo>
                <a:moveTo>
                  <a:pt x="898588" y="1170527"/>
                </a:moveTo>
                <a:lnTo>
                  <a:pt x="754571" y="1170527"/>
                </a:lnTo>
                <a:cubicBezTo>
                  <a:pt x="704755" y="1170527"/>
                  <a:pt x="652367" y="1175766"/>
                  <a:pt x="609886" y="1204151"/>
                </a:cubicBezTo>
                <a:cubicBezTo>
                  <a:pt x="570452" y="1230630"/>
                  <a:pt x="544544" y="1269302"/>
                  <a:pt x="531305" y="1314641"/>
                </a:cubicBezTo>
                <a:cubicBezTo>
                  <a:pt x="522827" y="1343311"/>
                  <a:pt x="518160" y="1373124"/>
                  <a:pt x="517398" y="1403128"/>
                </a:cubicBezTo>
                <a:cubicBezTo>
                  <a:pt x="516922" y="1410938"/>
                  <a:pt x="516826" y="1418844"/>
                  <a:pt x="517112" y="1426655"/>
                </a:cubicBezTo>
                <a:cubicBezTo>
                  <a:pt x="516826" y="1434465"/>
                  <a:pt x="516922" y="1442371"/>
                  <a:pt x="517398" y="1450181"/>
                </a:cubicBezTo>
                <a:cubicBezTo>
                  <a:pt x="518732" y="1498949"/>
                  <a:pt x="528638" y="1552480"/>
                  <a:pt x="555403" y="1594009"/>
                </a:cubicBezTo>
                <a:cubicBezTo>
                  <a:pt x="580454" y="1632871"/>
                  <a:pt x="620840" y="1663446"/>
                  <a:pt x="666083" y="1673828"/>
                </a:cubicBezTo>
                <a:cubicBezTo>
                  <a:pt x="694944" y="1680401"/>
                  <a:pt x="725043" y="1682687"/>
                  <a:pt x="754475" y="1682687"/>
                </a:cubicBezTo>
                <a:lnTo>
                  <a:pt x="898493" y="1682687"/>
                </a:lnTo>
                <a:lnTo>
                  <a:pt x="898493" y="1593533"/>
                </a:lnTo>
                <a:lnTo>
                  <a:pt x="759428" y="1593533"/>
                </a:lnTo>
                <a:cubicBezTo>
                  <a:pt x="728472" y="1593152"/>
                  <a:pt x="695706" y="1586198"/>
                  <a:pt x="673037" y="1563434"/>
                </a:cubicBezTo>
                <a:cubicBezTo>
                  <a:pt x="649605" y="1539812"/>
                  <a:pt x="640747" y="1505998"/>
                  <a:pt x="638747" y="1473613"/>
                </a:cubicBezTo>
                <a:lnTo>
                  <a:pt x="856298" y="1473613"/>
                </a:lnTo>
                <a:lnTo>
                  <a:pt x="856298" y="1379411"/>
                </a:lnTo>
                <a:lnTo>
                  <a:pt x="638842" y="1379411"/>
                </a:lnTo>
                <a:cubicBezTo>
                  <a:pt x="640842" y="1347026"/>
                  <a:pt x="649700" y="1313212"/>
                  <a:pt x="673132" y="1289590"/>
                </a:cubicBezTo>
                <a:cubicBezTo>
                  <a:pt x="695801" y="1266825"/>
                  <a:pt x="728567" y="1259872"/>
                  <a:pt x="759524" y="1259491"/>
                </a:cubicBezTo>
                <a:lnTo>
                  <a:pt x="898588" y="1259491"/>
                </a:lnTo>
                <a:lnTo>
                  <a:pt x="898588" y="1170527"/>
                </a:lnTo>
                <a:close/>
                <a:moveTo>
                  <a:pt x="1626394" y="582359"/>
                </a:moveTo>
                <a:cubicBezTo>
                  <a:pt x="1744218" y="413194"/>
                  <a:pt x="1776413" y="278606"/>
                  <a:pt x="1776413" y="176784"/>
                </a:cubicBezTo>
                <a:cubicBezTo>
                  <a:pt x="1776413" y="106394"/>
                  <a:pt x="1743551" y="0"/>
                  <a:pt x="1596962" y="0"/>
                </a:cubicBezTo>
                <a:cubicBezTo>
                  <a:pt x="1435227" y="0"/>
                  <a:pt x="1111758" y="155924"/>
                  <a:pt x="1111758" y="155924"/>
                </a:cubicBezTo>
                <a:lnTo>
                  <a:pt x="1111758" y="157734"/>
                </a:lnTo>
                <a:cubicBezTo>
                  <a:pt x="1201103" y="157734"/>
                  <a:pt x="1273493" y="228314"/>
                  <a:pt x="1273493" y="315468"/>
                </a:cubicBezTo>
                <a:cubicBezTo>
                  <a:pt x="1273493" y="339185"/>
                  <a:pt x="1267968" y="361664"/>
                  <a:pt x="1258348" y="381857"/>
                </a:cubicBezTo>
                <a:cubicBezTo>
                  <a:pt x="1225963" y="456057"/>
                  <a:pt x="1143095" y="538544"/>
                  <a:pt x="1028986" y="674656"/>
                </a:cubicBezTo>
                <a:cubicBezTo>
                  <a:pt x="920496" y="804196"/>
                  <a:pt x="799719" y="926592"/>
                  <a:pt x="927259" y="966692"/>
                </a:cubicBezTo>
                <a:cubicBezTo>
                  <a:pt x="1127284" y="1029367"/>
                  <a:pt x="1426655" y="868966"/>
                  <a:pt x="1626394" y="582359"/>
                </a:cubicBezTo>
                <a:moveTo>
                  <a:pt x="2046351" y="1426655"/>
                </a:moveTo>
                <a:lnTo>
                  <a:pt x="2217611" y="1170527"/>
                </a:lnTo>
                <a:lnTo>
                  <a:pt x="2082070" y="1170527"/>
                </a:lnTo>
                <a:lnTo>
                  <a:pt x="1979867" y="1329214"/>
                </a:lnTo>
                <a:lnTo>
                  <a:pt x="1877568" y="1170527"/>
                </a:lnTo>
                <a:lnTo>
                  <a:pt x="1741932" y="1170527"/>
                </a:lnTo>
                <a:lnTo>
                  <a:pt x="1913287" y="1426655"/>
                </a:lnTo>
                <a:lnTo>
                  <a:pt x="1741932" y="1682782"/>
                </a:lnTo>
                <a:lnTo>
                  <a:pt x="1877568" y="1682782"/>
                </a:lnTo>
                <a:lnTo>
                  <a:pt x="1979867" y="1524191"/>
                </a:lnTo>
                <a:lnTo>
                  <a:pt x="2082070" y="1682782"/>
                </a:lnTo>
                <a:lnTo>
                  <a:pt x="2217611" y="1682782"/>
                </a:lnTo>
                <a:lnTo>
                  <a:pt x="2046351" y="1426655"/>
                </a:lnTo>
                <a:close/>
              </a:path>
            </a:pathLst>
          </a:custGeom>
          <a:solidFill>
            <a:schemeClr val="accent2"/>
          </a:solidFill>
          <a:ln w="9525" cap="flat">
            <a:solidFill>
              <a:schemeClr val="accent2"/>
            </a:solidFill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7" name="Bildplatzhalter 13">
            <a:extLst>
              <a:ext uri="{FF2B5EF4-FFF2-40B4-BE49-F238E27FC236}">
                <a16:creationId xmlns:a16="http://schemas.microsoft.com/office/drawing/2014/main" id="{901EBE45-1EBD-46CD-86CC-0AF73C1600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auto">
          <a:xfrm>
            <a:off x="0" y="1"/>
            <a:ext cx="9144000" cy="4888705"/>
          </a:xfrm>
          <a:custGeom>
            <a:avLst/>
            <a:gdLst>
              <a:gd name="connsiteX0" fmla="*/ 246362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7089 w 9144000"/>
              <a:gd name="connsiteY5" fmla="*/ 4589131 h 4888705"/>
              <a:gd name="connsiteX6" fmla="*/ 294963 w 9144000"/>
              <a:gd name="connsiteY6" fmla="*/ 4606097 h 4888705"/>
              <a:gd name="connsiteX7" fmla="*/ 289186 w 9144000"/>
              <a:gd name="connsiteY7" fmla="*/ 4618575 h 4888705"/>
              <a:gd name="connsiteX8" fmla="*/ 280316 w 9144000"/>
              <a:gd name="connsiteY8" fmla="*/ 4624309 h 4888705"/>
              <a:gd name="connsiteX9" fmla="*/ 266443 w 9144000"/>
              <a:gd name="connsiteY9" fmla="*/ 4626221 h 4888705"/>
              <a:gd name="connsiteX10" fmla="*/ 246362 w 9144000"/>
              <a:gd name="connsiteY10" fmla="*/ 4626221 h 4888705"/>
              <a:gd name="connsiteX11" fmla="*/ 520057 w 9144000"/>
              <a:gd name="connsiteY11" fmla="*/ 4531338 h 4888705"/>
              <a:gd name="connsiteX12" fmla="*/ 501244 w 9144000"/>
              <a:gd name="connsiteY12" fmla="*/ 4533099 h 4888705"/>
              <a:gd name="connsiteX13" fmla="*/ 484192 w 9144000"/>
              <a:gd name="connsiteY13" fmla="*/ 4541303 h 4888705"/>
              <a:gd name="connsiteX14" fmla="*/ 470747 w 9144000"/>
              <a:gd name="connsiteY14" fmla="*/ 4560525 h 4888705"/>
              <a:gd name="connsiteX15" fmla="*/ 466925 w 9144000"/>
              <a:gd name="connsiteY15" fmla="*/ 4578285 h 4888705"/>
              <a:gd name="connsiteX16" fmla="*/ 480841 w 9144000"/>
              <a:gd name="connsiteY16" fmla="*/ 4578285 h 4888705"/>
              <a:gd name="connsiteX17" fmla="*/ 480841 w 9144000"/>
              <a:gd name="connsiteY17" fmla="*/ 4599848 h 4888705"/>
              <a:gd name="connsiteX18" fmla="*/ 466925 w 9144000"/>
              <a:gd name="connsiteY18" fmla="*/ 4599848 h 4888705"/>
              <a:gd name="connsiteX19" fmla="*/ 470747 w 9144000"/>
              <a:gd name="connsiteY19" fmla="*/ 4617609 h 4888705"/>
              <a:gd name="connsiteX20" fmla="*/ 484192 w 9144000"/>
              <a:gd name="connsiteY20" fmla="*/ 4636830 h 4888705"/>
              <a:gd name="connsiteX21" fmla="*/ 501244 w 9144000"/>
              <a:gd name="connsiteY21" fmla="*/ 4645034 h 4888705"/>
              <a:gd name="connsiteX22" fmla="*/ 520057 w 9144000"/>
              <a:gd name="connsiteY22" fmla="*/ 4646795 h 4888705"/>
              <a:gd name="connsiteX23" fmla="*/ 555579 w 9144000"/>
              <a:gd name="connsiteY23" fmla="*/ 4646795 h 4888705"/>
              <a:gd name="connsiteX24" fmla="*/ 555579 w 9144000"/>
              <a:gd name="connsiteY24" fmla="*/ 4627015 h 4888705"/>
              <a:gd name="connsiteX25" fmla="*/ 519714 w 9144000"/>
              <a:gd name="connsiteY25" fmla="*/ 4627015 h 4888705"/>
              <a:gd name="connsiteX26" fmla="*/ 516750 w 9144000"/>
              <a:gd name="connsiteY26" fmla="*/ 4626779 h 4888705"/>
              <a:gd name="connsiteX27" fmla="*/ 498581 w 9144000"/>
              <a:gd name="connsiteY27" fmla="*/ 4615440 h 4888705"/>
              <a:gd name="connsiteX28" fmla="*/ 492976 w 9144000"/>
              <a:gd name="connsiteY28" fmla="*/ 4589067 h 4888705"/>
              <a:gd name="connsiteX29" fmla="*/ 498581 w 9144000"/>
              <a:gd name="connsiteY29" fmla="*/ 4562694 h 4888705"/>
              <a:gd name="connsiteX30" fmla="*/ 516750 w 9144000"/>
              <a:gd name="connsiteY30" fmla="*/ 4551354 h 4888705"/>
              <a:gd name="connsiteX31" fmla="*/ 519714 w 9144000"/>
              <a:gd name="connsiteY31" fmla="*/ 4551118 h 4888705"/>
              <a:gd name="connsiteX32" fmla="*/ 555579 w 9144000"/>
              <a:gd name="connsiteY32" fmla="*/ 4551118 h 4888705"/>
              <a:gd name="connsiteX33" fmla="*/ 555579 w 9144000"/>
              <a:gd name="connsiteY33" fmla="*/ 4531338 h 4888705"/>
              <a:gd name="connsiteX34" fmla="*/ 614639 w 9144000"/>
              <a:gd name="connsiteY34" fmla="*/ 4531317 h 4888705"/>
              <a:gd name="connsiteX35" fmla="*/ 653275 w 9144000"/>
              <a:gd name="connsiteY35" fmla="*/ 4589067 h 4888705"/>
              <a:gd name="connsiteX36" fmla="*/ 614639 w 9144000"/>
              <a:gd name="connsiteY36" fmla="*/ 4646816 h 4888705"/>
              <a:gd name="connsiteX37" fmla="*/ 645222 w 9144000"/>
              <a:gd name="connsiteY37" fmla="*/ 4646816 h 4888705"/>
              <a:gd name="connsiteX38" fmla="*/ 668287 w 9144000"/>
              <a:gd name="connsiteY38" fmla="*/ 4611058 h 4888705"/>
              <a:gd name="connsiteX39" fmla="*/ 691332 w 9144000"/>
              <a:gd name="connsiteY39" fmla="*/ 4646816 h 4888705"/>
              <a:gd name="connsiteX40" fmla="*/ 721892 w 9144000"/>
              <a:gd name="connsiteY40" fmla="*/ 4646816 h 4888705"/>
              <a:gd name="connsiteX41" fmla="*/ 683278 w 9144000"/>
              <a:gd name="connsiteY41" fmla="*/ 4589067 h 4888705"/>
              <a:gd name="connsiteX42" fmla="*/ 721892 w 9144000"/>
              <a:gd name="connsiteY42" fmla="*/ 4531317 h 4888705"/>
              <a:gd name="connsiteX43" fmla="*/ 691332 w 9144000"/>
              <a:gd name="connsiteY43" fmla="*/ 4531317 h 4888705"/>
              <a:gd name="connsiteX44" fmla="*/ 668287 w 9144000"/>
              <a:gd name="connsiteY44" fmla="*/ 4567096 h 4888705"/>
              <a:gd name="connsiteX45" fmla="*/ 645222 w 9144000"/>
              <a:gd name="connsiteY45" fmla="*/ 4531317 h 4888705"/>
              <a:gd name="connsiteX46" fmla="*/ 574607 w 9144000"/>
              <a:gd name="connsiteY46" fmla="*/ 4531317 h 4888705"/>
              <a:gd name="connsiteX47" fmla="*/ 574607 w 9144000"/>
              <a:gd name="connsiteY47" fmla="*/ 4646816 h 4888705"/>
              <a:gd name="connsiteX48" fmla="*/ 599907 w 9144000"/>
              <a:gd name="connsiteY48" fmla="*/ 4646816 h 4888705"/>
              <a:gd name="connsiteX49" fmla="*/ 599907 w 9144000"/>
              <a:gd name="connsiteY49" fmla="*/ 4531317 h 4888705"/>
              <a:gd name="connsiteX50" fmla="*/ 392015 w 9144000"/>
              <a:gd name="connsiteY50" fmla="*/ 4531317 h 4888705"/>
              <a:gd name="connsiteX51" fmla="*/ 359392 w 9144000"/>
              <a:gd name="connsiteY51" fmla="*/ 4538898 h 4888705"/>
              <a:gd name="connsiteX52" fmla="*/ 341674 w 9144000"/>
              <a:gd name="connsiteY52" fmla="*/ 4563810 h 4888705"/>
              <a:gd name="connsiteX53" fmla="*/ 338539 w 9144000"/>
              <a:gd name="connsiteY53" fmla="*/ 4583762 h 4888705"/>
              <a:gd name="connsiteX54" fmla="*/ 338474 w 9144000"/>
              <a:gd name="connsiteY54" fmla="*/ 4589067 h 4888705"/>
              <a:gd name="connsiteX55" fmla="*/ 338539 w 9144000"/>
              <a:gd name="connsiteY55" fmla="*/ 4594371 h 4888705"/>
              <a:gd name="connsiteX56" fmla="*/ 347108 w 9144000"/>
              <a:gd name="connsiteY56" fmla="*/ 4626801 h 4888705"/>
              <a:gd name="connsiteX57" fmla="*/ 372063 w 9144000"/>
              <a:gd name="connsiteY57" fmla="*/ 4644798 h 4888705"/>
              <a:gd name="connsiteX58" fmla="*/ 391994 w 9144000"/>
              <a:gd name="connsiteY58" fmla="*/ 4646795 h 4888705"/>
              <a:gd name="connsiteX59" fmla="*/ 424466 w 9144000"/>
              <a:gd name="connsiteY59" fmla="*/ 4646795 h 4888705"/>
              <a:gd name="connsiteX60" fmla="*/ 424466 w 9144000"/>
              <a:gd name="connsiteY60" fmla="*/ 4626693 h 4888705"/>
              <a:gd name="connsiteX61" fmla="*/ 393110 w 9144000"/>
              <a:gd name="connsiteY61" fmla="*/ 4626693 h 4888705"/>
              <a:gd name="connsiteX62" fmla="*/ 373631 w 9144000"/>
              <a:gd name="connsiteY62" fmla="*/ 4619907 h 4888705"/>
              <a:gd name="connsiteX63" fmla="*/ 365900 w 9144000"/>
              <a:gd name="connsiteY63" fmla="*/ 4599654 h 4888705"/>
              <a:gd name="connsiteX64" fmla="*/ 414952 w 9144000"/>
              <a:gd name="connsiteY64" fmla="*/ 4599654 h 4888705"/>
              <a:gd name="connsiteX65" fmla="*/ 414952 w 9144000"/>
              <a:gd name="connsiteY65" fmla="*/ 4578414 h 4888705"/>
              <a:gd name="connsiteX66" fmla="*/ 365921 w 9144000"/>
              <a:gd name="connsiteY66" fmla="*/ 4578414 h 4888705"/>
              <a:gd name="connsiteX67" fmla="*/ 373653 w 9144000"/>
              <a:gd name="connsiteY67" fmla="*/ 4558162 h 4888705"/>
              <a:gd name="connsiteX68" fmla="*/ 393132 w 9144000"/>
              <a:gd name="connsiteY68" fmla="*/ 4551376 h 4888705"/>
              <a:gd name="connsiteX69" fmla="*/ 424487 w 9144000"/>
              <a:gd name="connsiteY69" fmla="*/ 4551376 h 4888705"/>
              <a:gd name="connsiteX70" fmla="*/ 424487 w 9144000"/>
              <a:gd name="connsiteY70" fmla="*/ 4531317 h 4888705"/>
              <a:gd name="connsiteX71" fmla="*/ 221879 w 9144000"/>
              <a:gd name="connsiteY71" fmla="*/ 4531274 h 4888705"/>
              <a:gd name="connsiteX72" fmla="*/ 221879 w 9144000"/>
              <a:gd name="connsiteY72" fmla="*/ 4646795 h 4888705"/>
              <a:gd name="connsiteX73" fmla="*/ 266421 w 9144000"/>
              <a:gd name="connsiteY73" fmla="*/ 4646795 h 4888705"/>
              <a:gd name="connsiteX74" fmla="*/ 276429 w 9144000"/>
              <a:gd name="connsiteY74" fmla="*/ 4646709 h 4888705"/>
              <a:gd name="connsiteX75" fmla="*/ 283903 w 9144000"/>
              <a:gd name="connsiteY75" fmla="*/ 4646280 h 4888705"/>
              <a:gd name="connsiteX76" fmla="*/ 289680 w 9144000"/>
              <a:gd name="connsiteY76" fmla="*/ 4645506 h 4888705"/>
              <a:gd name="connsiteX77" fmla="*/ 294684 w 9144000"/>
              <a:gd name="connsiteY77" fmla="*/ 4644218 h 4888705"/>
              <a:gd name="connsiteX78" fmla="*/ 309932 w 9144000"/>
              <a:gd name="connsiteY78" fmla="*/ 4635455 h 4888705"/>
              <a:gd name="connsiteX79" fmla="*/ 319146 w 9144000"/>
              <a:gd name="connsiteY79" fmla="*/ 4619950 h 4888705"/>
              <a:gd name="connsiteX80" fmla="*/ 322711 w 9144000"/>
              <a:gd name="connsiteY80" fmla="*/ 4605238 h 4888705"/>
              <a:gd name="connsiteX81" fmla="*/ 323999 w 9144000"/>
              <a:gd name="connsiteY81" fmla="*/ 4589281 h 4888705"/>
              <a:gd name="connsiteX82" fmla="*/ 323226 w 9144000"/>
              <a:gd name="connsiteY82" fmla="*/ 4576739 h 4888705"/>
              <a:gd name="connsiteX83" fmla="*/ 320907 w 9144000"/>
              <a:gd name="connsiteY83" fmla="*/ 4565035 h 4888705"/>
              <a:gd name="connsiteX84" fmla="*/ 317277 w 9144000"/>
              <a:gd name="connsiteY84" fmla="*/ 4554898 h 4888705"/>
              <a:gd name="connsiteX85" fmla="*/ 312617 w 9144000"/>
              <a:gd name="connsiteY85" fmla="*/ 4547188 h 4888705"/>
              <a:gd name="connsiteX86" fmla="*/ 295028 w 9144000"/>
              <a:gd name="connsiteY86" fmla="*/ 4534989 h 4888705"/>
              <a:gd name="connsiteX87" fmla="*/ 266400 w 9144000"/>
              <a:gd name="connsiteY87" fmla="*/ 4531274 h 4888705"/>
              <a:gd name="connsiteX88" fmla="*/ 581952 w 9144000"/>
              <a:gd name="connsiteY88" fmla="*/ 4267394 h 4888705"/>
              <a:gd name="connsiteX89" fmla="*/ 472551 w 9144000"/>
              <a:gd name="connsiteY89" fmla="*/ 4302551 h 4888705"/>
              <a:gd name="connsiteX90" fmla="*/ 472551 w 9144000"/>
              <a:gd name="connsiteY90" fmla="*/ 4302959 h 4888705"/>
              <a:gd name="connsiteX91" fmla="*/ 509018 w 9144000"/>
              <a:gd name="connsiteY91" fmla="*/ 4338524 h 4888705"/>
              <a:gd name="connsiteX92" fmla="*/ 505604 w 9144000"/>
              <a:gd name="connsiteY92" fmla="*/ 4353493 h 4888705"/>
              <a:gd name="connsiteX93" fmla="*/ 453888 w 9144000"/>
              <a:gd name="connsiteY93" fmla="*/ 4419511 h 4888705"/>
              <a:gd name="connsiteX94" fmla="*/ 430952 w 9144000"/>
              <a:gd name="connsiteY94" fmla="*/ 4485357 h 4888705"/>
              <a:gd name="connsiteX95" fmla="*/ 588588 w 9144000"/>
              <a:gd name="connsiteY95" fmla="*/ 4398700 h 4888705"/>
              <a:gd name="connsiteX96" fmla="*/ 622414 w 9144000"/>
              <a:gd name="connsiteY96" fmla="*/ 4307254 h 4888705"/>
              <a:gd name="connsiteX97" fmla="*/ 581952 w 9144000"/>
              <a:gd name="connsiteY97" fmla="*/ 4267394 h 4888705"/>
              <a:gd name="connsiteX98" fmla="*/ 476814 w 9144000"/>
              <a:gd name="connsiteY98" fmla="*/ 4190167 h 4888705"/>
              <a:gd name="connsiteX99" fmla="*/ 356492 w 9144000"/>
              <a:gd name="connsiteY99" fmla="*/ 4278325 h 4888705"/>
              <a:gd name="connsiteX100" fmla="*/ 322667 w 9144000"/>
              <a:gd name="connsiteY100" fmla="*/ 4369771 h 4888705"/>
              <a:gd name="connsiteX101" fmla="*/ 363129 w 9144000"/>
              <a:gd name="connsiteY101" fmla="*/ 4409631 h 4888705"/>
              <a:gd name="connsiteX102" fmla="*/ 472551 w 9144000"/>
              <a:gd name="connsiteY102" fmla="*/ 4374474 h 4888705"/>
              <a:gd name="connsiteX103" fmla="*/ 472551 w 9144000"/>
              <a:gd name="connsiteY103" fmla="*/ 4374088 h 4888705"/>
              <a:gd name="connsiteX104" fmla="*/ 436084 w 9144000"/>
              <a:gd name="connsiteY104" fmla="*/ 4338523 h 4888705"/>
              <a:gd name="connsiteX105" fmla="*/ 439499 w 9144000"/>
              <a:gd name="connsiteY105" fmla="*/ 4323554 h 4888705"/>
              <a:gd name="connsiteX106" fmla="*/ 491214 w 9144000"/>
              <a:gd name="connsiteY106" fmla="*/ 4257536 h 4888705"/>
              <a:gd name="connsiteX107" fmla="*/ 514151 w 9144000"/>
              <a:gd name="connsiteY107" fmla="*/ 4191689 h 4888705"/>
              <a:gd name="connsiteX108" fmla="*/ 476814 w 9144000"/>
              <a:gd name="connsiteY108" fmla="*/ 4190167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62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cubicBezTo>
                  <a:pt x="296166" y="4575687"/>
                  <a:pt x="297089" y="4582108"/>
                  <a:pt x="297089" y="4589131"/>
                </a:cubicBezTo>
                <a:cubicBezTo>
                  <a:pt x="297089" y="4595144"/>
                  <a:pt x="296381" y="4600793"/>
                  <a:pt x="294963" y="4606097"/>
                </a:cubicBezTo>
                <a:cubicBezTo>
                  <a:pt x="293503" y="4611423"/>
                  <a:pt x="291591" y="4615568"/>
                  <a:pt x="289186" y="4618575"/>
                </a:cubicBezTo>
                <a:cubicBezTo>
                  <a:pt x="287124" y="4621109"/>
                  <a:pt x="284161" y="4623042"/>
                  <a:pt x="280316" y="4624309"/>
                </a:cubicBezTo>
                <a:cubicBezTo>
                  <a:pt x="276472" y="4625576"/>
                  <a:pt x="271855" y="4626221"/>
                  <a:pt x="266443" y="4626221"/>
                </a:cubicBezTo>
                <a:lnTo>
                  <a:pt x="246362" y="4626221"/>
                </a:lnTo>
                <a:close/>
                <a:moveTo>
                  <a:pt x="520057" y="4531338"/>
                </a:moveTo>
                <a:cubicBezTo>
                  <a:pt x="513550" y="4531338"/>
                  <a:pt x="507279" y="4531918"/>
                  <a:pt x="501244" y="4533099"/>
                </a:cubicBezTo>
                <a:cubicBezTo>
                  <a:pt x="495209" y="4534280"/>
                  <a:pt x="489539" y="4537008"/>
                  <a:pt x="484192" y="4541303"/>
                </a:cubicBezTo>
                <a:cubicBezTo>
                  <a:pt x="477813" y="4546565"/>
                  <a:pt x="473325" y="4552965"/>
                  <a:pt x="470747" y="4560525"/>
                </a:cubicBezTo>
                <a:cubicBezTo>
                  <a:pt x="468772" y="4566345"/>
                  <a:pt x="467526" y="4572272"/>
                  <a:pt x="466925" y="4578285"/>
                </a:cubicBezTo>
                <a:lnTo>
                  <a:pt x="480841" y="4578285"/>
                </a:lnTo>
                <a:lnTo>
                  <a:pt x="480841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27015"/>
                </a:lnTo>
                <a:lnTo>
                  <a:pt x="519714" y="4627015"/>
                </a:lnTo>
                <a:cubicBezTo>
                  <a:pt x="518726" y="4627015"/>
                  <a:pt x="517738" y="4626822"/>
                  <a:pt x="516750" y="4626779"/>
                </a:cubicBezTo>
                <a:cubicBezTo>
                  <a:pt x="507601" y="4625813"/>
                  <a:pt x="501545" y="4622054"/>
                  <a:pt x="498581" y="4615440"/>
                </a:cubicBezTo>
                <a:cubicBezTo>
                  <a:pt x="495188" y="4607880"/>
                  <a:pt x="493319" y="4599075"/>
                  <a:pt x="492976" y="4589067"/>
                </a:cubicBezTo>
                <a:cubicBezTo>
                  <a:pt x="493319" y="4579059"/>
                  <a:pt x="495188" y="4570253"/>
                  <a:pt x="498581" y="4562694"/>
                </a:cubicBez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31338"/>
                </a:lnTo>
                <a:close/>
                <a:moveTo>
                  <a:pt x="614639" y="4531317"/>
                </a:moveTo>
                <a:lnTo>
                  <a:pt x="653275" y="4589067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683278" y="4589067"/>
                </a:lnTo>
                <a:lnTo>
                  <a:pt x="721892" y="4531317"/>
                </a:lnTo>
                <a:lnTo>
                  <a:pt x="691332" y="4531317"/>
                </a:lnTo>
                <a:lnTo>
                  <a:pt x="668287" y="4567096"/>
                </a:lnTo>
                <a:lnTo>
                  <a:pt x="645222" y="4531317"/>
                </a:lnTo>
                <a:close/>
                <a:moveTo>
                  <a:pt x="574607" y="4531317"/>
                </a:moveTo>
                <a:lnTo>
                  <a:pt x="574607" y="4646816"/>
                </a:lnTo>
                <a:lnTo>
                  <a:pt x="599907" y="4646816"/>
                </a:lnTo>
                <a:lnTo>
                  <a:pt x="599907" y="4531317"/>
                </a:lnTo>
                <a:close/>
                <a:moveTo>
                  <a:pt x="392015" y="4531317"/>
                </a:moveTo>
                <a:cubicBezTo>
                  <a:pt x="380783" y="4531317"/>
                  <a:pt x="368971" y="4532498"/>
                  <a:pt x="359392" y="4538898"/>
                </a:cubicBezTo>
                <a:cubicBezTo>
                  <a:pt x="350501" y="4544868"/>
                  <a:pt x="344660" y="4553588"/>
                  <a:pt x="341674" y="4563810"/>
                </a:cubicBezTo>
                <a:cubicBezTo>
                  <a:pt x="339763" y="4570275"/>
                  <a:pt x="338711" y="4576997"/>
                  <a:pt x="338539" y="4583762"/>
                </a:cubicBez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26693"/>
                </a:lnTo>
                <a:lnTo>
                  <a:pt x="393110" y="4626693"/>
                </a:lnTo>
                <a:cubicBezTo>
                  <a:pt x="386130" y="4626607"/>
                  <a:pt x="378743" y="4625039"/>
                  <a:pt x="373631" y="4619907"/>
                </a:cubicBezTo>
                <a:cubicBezTo>
                  <a:pt x="368348" y="4614580"/>
                  <a:pt x="366351" y="4606956"/>
                  <a:pt x="365900" y="4599654"/>
                </a:cubicBezTo>
                <a:lnTo>
                  <a:pt x="414952" y="4599654"/>
                </a:lnTo>
                <a:lnTo>
                  <a:pt x="414952" y="4578414"/>
                </a:lnTo>
                <a:lnTo>
                  <a:pt x="365921" y="4578414"/>
                </a:lnTo>
                <a:cubicBezTo>
                  <a:pt x="366372" y="4571112"/>
                  <a:pt x="368369" y="4563488"/>
                  <a:pt x="373653" y="4558162"/>
                </a:cubicBez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31317"/>
                </a:lnTo>
                <a:close/>
                <a:moveTo>
                  <a:pt x="221879" y="4531274"/>
                </a:move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cubicBezTo>
                  <a:pt x="323999" y="4585008"/>
                  <a:pt x="323763" y="4580820"/>
                  <a:pt x="323226" y="4576739"/>
                </a:cubicBezTo>
                <a:cubicBezTo>
                  <a:pt x="322711" y="4572637"/>
                  <a:pt x="321938" y="4568729"/>
                  <a:pt x="320907" y="4565035"/>
                </a:cubicBezTo>
                <a:cubicBezTo>
                  <a:pt x="319876" y="4561319"/>
                  <a:pt x="318673" y="4557947"/>
                  <a:pt x="317277" y="4554898"/>
                </a:cubicBezTo>
                <a:cubicBezTo>
                  <a:pt x="315903" y="4551848"/>
                  <a:pt x="314356" y="4549271"/>
                  <a:pt x="312617" y="4547188"/>
                </a:cubicBezTo>
                <a:cubicBezTo>
                  <a:pt x="308150" y="4541539"/>
                  <a:pt x="302265" y="4537459"/>
                  <a:pt x="295028" y="4534989"/>
                </a:cubicBezTo>
                <a:cubicBezTo>
                  <a:pt x="287790" y="4532498"/>
                  <a:pt x="278233" y="4531274"/>
                  <a:pt x="266400" y="4531274"/>
                </a:cubicBezTo>
                <a:close/>
                <a:moveTo>
                  <a:pt x="581952" y="4267394"/>
                </a:moveTo>
                <a:cubicBezTo>
                  <a:pt x="545485" y="4267394"/>
                  <a:pt x="472551" y="4302551"/>
                  <a:pt x="472551" y="4302551"/>
                </a:cubicBezTo>
                <a:lnTo>
                  <a:pt x="472551" y="4302959"/>
                </a:lnTo>
                <a:cubicBezTo>
                  <a:pt x="492696" y="4302959"/>
                  <a:pt x="509018" y="4318873"/>
                  <a:pt x="509018" y="4338524"/>
                </a:cubicBezTo>
                <a:cubicBezTo>
                  <a:pt x="509018" y="4343871"/>
                  <a:pt x="507773" y="4348940"/>
                  <a:pt x="505604" y="4353493"/>
                </a:cubicBezTo>
                <a:cubicBezTo>
                  <a:pt x="498302" y="4370223"/>
                  <a:pt x="479617" y="4388821"/>
                  <a:pt x="453888" y="4419511"/>
                </a:cubicBezTo>
                <a:cubicBezTo>
                  <a:pt x="429427" y="4448719"/>
                  <a:pt x="402195" y="4476316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cubicBezTo>
                  <a:pt x="622414" y="4291383"/>
                  <a:pt x="615004" y="4267394"/>
                  <a:pt x="581952" y="4267394"/>
                </a:cubicBezTo>
                <a:close/>
                <a:moveTo>
                  <a:pt x="476814" y="4190167"/>
                </a:moveTo>
                <a:cubicBezTo>
                  <a:pt x="436683" y="4197398"/>
                  <a:pt x="390269" y="4229858"/>
                  <a:pt x="356492" y="4278325"/>
                </a:cubicBezTo>
                <a:cubicBezTo>
                  <a:pt x="329905" y="4316467"/>
                  <a:pt x="322667" y="4346791"/>
                  <a:pt x="322667" y="4369771"/>
                </a:cubicBez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cubicBezTo>
                  <a:pt x="452406" y="4374088"/>
                  <a:pt x="436084" y="4358152"/>
                  <a:pt x="436084" y="4338523"/>
                </a:cubicBezTo>
                <a:cubicBezTo>
                  <a:pt x="436084" y="4333175"/>
                  <a:pt x="437329" y="4328107"/>
                  <a:pt x="439499" y="4323554"/>
                </a:cubicBezTo>
                <a:cubicBezTo>
                  <a:pt x="446822" y="4306802"/>
                  <a:pt x="465485" y="4288225"/>
                  <a:pt x="491214" y="4257536"/>
                </a:cubicBezTo>
                <a:cubicBezTo>
                  <a:pt x="515675" y="4228328"/>
                  <a:pt x="542907" y="4200731"/>
                  <a:pt x="514151" y="4191689"/>
                </a:cubicBezTo>
                <a:cubicBezTo>
                  <a:pt x="502871" y="4188151"/>
                  <a:pt x="490191" y="4187757"/>
                  <a:pt x="476814" y="419016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bIns="792000" rtlCol="0" anchor="t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8AB05E-CFBE-4E98-86D8-F4487925EB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algn="ctr"/>
            <a:fld id="{F63ACF47-CD90-46D6-8EDE-3006FC65B7A6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2E5F92-91CE-4D2F-BD5D-13F206A7545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FD2A01-D44B-4291-9327-22B6C0ECC7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9A370BA-CA75-4E06-AE78-DCDB19ECA4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333500"/>
            <a:ext cx="7543800" cy="1943100"/>
          </a:xfrm>
        </p:spPr>
        <p:txBody>
          <a:bodyPr anchor="ctr"/>
          <a:lstStyle>
            <a:lvl1pPr algn="ctr">
              <a:lnSpc>
                <a:spcPct val="100000"/>
              </a:lnSpc>
              <a:spcAft>
                <a:spcPts val="0"/>
              </a:spcAft>
              <a:buNone/>
              <a:defRPr sz="4000" b="1" i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algn="ctr">
              <a:defRPr sz="4000"/>
            </a:lvl2pPr>
            <a:lvl3pPr algn="ctr">
              <a:defRPr sz="4000"/>
            </a:lvl3pPr>
            <a:lvl4pPr algn="ctr">
              <a:defRPr sz="4000"/>
            </a:lvl4pPr>
            <a:lvl5pPr algn="ctr">
              <a:defRPr sz="4000"/>
            </a:lvl5pPr>
          </a:lstStyle>
          <a:p>
            <a:pPr lv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696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blue - change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5CAFADFA-E086-42A9-A438-EFFC84139830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188760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C745D989-EB1F-48B9-957E-9E8104746509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4" name="Freihandform: Form 13">
              <a:extLst>
                <a:ext uri="{FF2B5EF4-FFF2-40B4-BE49-F238E27FC236}">
                  <a16:creationId xmlns:a16="http://schemas.microsoft.com/office/drawing/2014/main" id="{834E06C7-A34E-45B5-8C16-B7A4C1CC0D6E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11" name="Bildplatzhalter 13">
            <a:extLst>
              <a:ext uri="{FF2B5EF4-FFF2-40B4-BE49-F238E27FC236}">
                <a16:creationId xmlns:a16="http://schemas.microsoft.com/office/drawing/2014/main" id="{F73CA471-20C9-4B06-8306-7F665679AD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auto">
          <a:xfrm>
            <a:off x="0" y="0"/>
            <a:ext cx="9144000" cy="4888705"/>
          </a:xfrm>
          <a:custGeom>
            <a:avLst/>
            <a:gdLst>
              <a:gd name="connsiteX0" fmla="*/ 246362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7089 w 9144000"/>
              <a:gd name="connsiteY5" fmla="*/ 4589131 h 4888705"/>
              <a:gd name="connsiteX6" fmla="*/ 294963 w 9144000"/>
              <a:gd name="connsiteY6" fmla="*/ 4606097 h 4888705"/>
              <a:gd name="connsiteX7" fmla="*/ 289186 w 9144000"/>
              <a:gd name="connsiteY7" fmla="*/ 4618575 h 4888705"/>
              <a:gd name="connsiteX8" fmla="*/ 280316 w 9144000"/>
              <a:gd name="connsiteY8" fmla="*/ 4624309 h 4888705"/>
              <a:gd name="connsiteX9" fmla="*/ 266443 w 9144000"/>
              <a:gd name="connsiteY9" fmla="*/ 4626221 h 4888705"/>
              <a:gd name="connsiteX10" fmla="*/ 246362 w 9144000"/>
              <a:gd name="connsiteY10" fmla="*/ 4626221 h 4888705"/>
              <a:gd name="connsiteX11" fmla="*/ 520057 w 9144000"/>
              <a:gd name="connsiteY11" fmla="*/ 4531338 h 4888705"/>
              <a:gd name="connsiteX12" fmla="*/ 501244 w 9144000"/>
              <a:gd name="connsiteY12" fmla="*/ 4533099 h 4888705"/>
              <a:gd name="connsiteX13" fmla="*/ 484192 w 9144000"/>
              <a:gd name="connsiteY13" fmla="*/ 4541303 h 4888705"/>
              <a:gd name="connsiteX14" fmla="*/ 470747 w 9144000"/>
              <a:gd name="connsiteY14" fmla="*/ 4560525 h 4888705"/>
              <a:gd name="connsiteX15" fmla="*/ 466925 w 9144000"/>
              <a:gd name="connsiteY15" fmla="*/ 4578285 h 4888705"/>
              <a:gd name="connsiteX16" fmla="*/ 480841 w 9144000"/>
              <a:gd name="connsiteY16" fmla="*/ 4578285 h 4888705"/>
              <a:gd name="connsiteX17" fmla="*/ 480841 w 9144000"/>
              <a:gd name="connsiteY17" fmla="*/ 4599848 h 4888705"/>
              <a:gd name="connsiteX18" fmla="*/ 466925 w 9144000"/>
              <a:gd name="connsiteY18" fmla="*/ 4599848 h 4888705"/>
              <a:gd name="connsiteX19" fmla="*/ 470747 w 9144000"/>
              <a:gd name="connsiteY19" fmla="*/ 4617609 h 4888705"/>
              <a:gd name="connsiteX20" fmla="*/ 484192 w 9144000"/>
              <a:gd name="connsiteY20" fmla="*/ 4636830 h 4888705"/>
              <a:gd name="connsiteX21" fmla="*/ 501244 w 9144000"/>
              <a:gd name="connsiteY21" fmla="*/ 4645034 h 4888705"/>
              <a:gd name="connsiteX22" fmla="*/ 520057 w 9144000"/>
              <a:gd name="connsiteY22" fmla="*/ 4646795 h 4888705"/>
              <a:gd name="connsiteX23" fmla="*/ 555579 w 9144000"/>
              <a:gd name="connsiteY23" fmla="*/ 4646795 h 4888705"/>
              <a:gd name="connsiteX24" fmla="*/ 555579 w 9144000"/>
              <a:gd name="connsiteY24" fmla="*/ 4627015 h 4888705"/>
              <a:gd name="connsiteX25" fmla="*/ 519714 w 9144000"/>
              <a:gd name="connsiteY25" fmla="*/ 4627015 h 4888705"/>
              <a:gd name="connsiteX26" fmla="*/ 516750 w 9144000"/>
              <a:gd name="connsiteY26" fmla="*/ 4626779 h 4888705"/>
              <a:gd name="connsiteX27" fmla="*/ 498581 w 9144000"/>
              <a:gd name="connsiteY27" fmla="*/ 4615440 h 4888705"/>
              <a:gd name="connsiteX28" fmla="*/ 492976 w 9144000"/>
              <a:gd name="connsiteY28" fmla="*/ 4589067 h 4888705"/>
              <a:gd name="connsiteX29" fmla="*/ 498581 w 9144000"/>
              <a:gd name="connsiteY29" fmla="*/ 4562694 h 4888705"/>
              <a:gd name="connsiteX30" fmla="*/ 516750 w 9144000"/>
              <a:gd name="connsiteY30" fmla="*/ 4551354 h 4888705"/>
              <a:gd name="connsiteX31" fmla="*/ 519714 w 9144000"/>
              <a:gd name="connsiteY31" fmla="*/ 4551118 h 4888705"/>
              <a:gd name="connsiteX32" fmla="*/ 555579 w 9144000"/>
              <a:gd name="connsiteY32" fmla="*/ 4551118 h 4888705"/>
              <a:gd name="connsiteX33" fmla="*/ 555579 w 9144000"/>
              <a:gd name="connsiteY33" fmla="*/ 4531338 h 4888705"/>
              <a:gd name="connsiteX34" fmla="*/ 614639 w 9144000"/>
              <a:gd name="connsiteY34" fmla="*/ 4531317 h 4888705"/>
              <a:gd name="connsiteX35" fmla="*/ 653275 w 9144000"/>
              <a:gd name="connsiteY35" fmla="*/ 4589067 h 4888705"/>
              <a:gd name="connsiteX36" fmla="*/ 614639 w 9144000"/>
              <a:gd name="connsiteY36" fmla="*/ 4646816 h 4888705"/>
              <a:gd name="connsiteX37" fmla="*/ 645222 w 9144000"/>
              <a:gd name="connsiteY37" fmla="*/ 4646816 h 4888705"/>
              <a:gd name="connsiteX38" fmla="*/ 668287 w 9144000"/>
              <a:gd name="connsiteY38" fmla="*/ 4611058 h 4888705"/>
              <a:gd name="connsiteX39" fmla="*/ 691332 w 9144000"/>
              <a:gd name="connsiteY39" fmla="*/ 4646816 h 4888705"/>
              <a:gd name="connsiteX40" fmla="*/ 721892 w 9144000"/>
              <a:gd name="connsiteY40" fmla="*/ 4646816 h 4888705"/>
              <a:gd name="connsiteX41" fmla="*/ 683278 w 9144000"/>
              <a:gd name="connsiteY41" fmla="*/ 4589067 h 4888705"/>
              <a:gd name="connsiteX42" fmla="*/ 721892 w 9144000"/>
              <a:gd name="connsiteY42" fmla="*/ 4531317 h 4888705"/>
              <a:gd name="connsiteX43" fmla="*/ 691332 w 9144000"/>
              <a:gd name="connsiteY43" fmla="*/ 4531317 h 4888705"/>
              <a:gd name="connsiteX44" fmla="*/ 668287 w 9144000"/>
              <a:gd name="connsiteY44" fmla="*/ 4567096 h 4888705"/>
              <a:gd name="connsiteX45" fmla="*/ 645222 w 9144000"/>
              <a:gd name="connsiteY45" fmla="*/ 4531317 h 4888705"/>
              <a:gd name="connsiteX46" fmla="*/ 574607 w 9144000"/>
              <a:gd name="connsiteY46" fmla="*/ 4531317 h 4888705"/>
              <a:gd name="connsiteX47" fmla="*/ 574607 w 9144000"/>
              <a:gd name="connsiteY47" fmla="*/ 4646816 h 4888705"/>
              <a:gd name="connsiteX48" fmla="*/ 599907 w 9144000"/>
              <a:gd name="connsiteY48" fmla="*/ 4646816 h 4888705"/>
              <a:gd name="connsiteX49" fmla="*/ 599907 w 9144000"/>
              <a:gd name="connsiteY49" fmla="*/ 4531317 h 4888705"/>
              <a:gd name="connsiteX50" fmla="*/ 392015 w 9144000"/>
              <a:gd name="connsiteY50" fmla="*/ 4531317 h 4888705"/>
              <a:gd name="connsiteX51" fmla="*/ 359392 w 9144000"/>
              <a:gd name="connsiteY51" fmla="*/ 4538898 h 4888705"/>
              <a:gd name="connsiteX52" fmla="*/ 341674 w 9144000"/>
              <a:gd name="connsiteY52" fmla="*/ 4563810 h 4888705"/>
              <a:gd name="connsiteX53" fmla="*/ 338539 w 9144000"/>
              <a:gd name="connsiteY53" fmla="*/ 4583762 h 4888705"/>
              <a:gd name="connsiteX54" fmla="*/ 338474 w 9144000"/>
              <a:gd name="connsiteY54" fmla="*/ 4589067 h 4888705"/>
              <a:gd name="connsiteX55" fmla="*/ 338539 w 9144000"/>
              <a:gd name="connsiteY55" fmla="*/ 4594371 h 4888705"/>
              <a:gd name="connsiteX56" fmla="*/ 347108 w 9144000"/>
              <a:gd name="connsiteY56" fmla="*/ 4626801 h 4888705"/>
              <a:gd name="connsiteX57" fmla="*/ 372063 w 9144000"/>
              <a:gd name="connsiteY57" fmla="*/ 4644798 h 4888705"/>
              <a:gd name="connsiteX58" fmla="*/ 391994 w 9144000"/>
              <a:gd name="connsiteY58" fmla="*/ 4646795 h 4888705"/>
              <a:gd name="connsiteX59" fmla="*/ 424466 w 9144000"/>
              <a:gd name="connsiteY59" fmla="*/ 4646795 h 4888705"/>
              <a:gd name="connsiteX60" fmla="*/ 424466 w 9144000"/>
              <a:gd name="connsiteY60" fmla="*/ 4626693 h 4888705"/>
              <a:gd name="connsiteX61" fmla="*/ 393110 w 9144000"/>
              <a:gd name="connsiteY61" fmla="*/ 4626693 h 4888705"/>
              <a:gd name="connsiteX62" fmla="*/ 373631 w 9144000"/>
              <a:gd name="connsiteY62" fmla="*/ 4619907 h 4888705"/>
              <a:gd name="connsiteX63" fmla="*/ 365900 w 9144000"/>
              <a:gd name="connsiteY63" fmla="*/ 4599654 h 4888705"/>
              <a:gd name="connsiteX64" fmla="*/ 414952 w 9144000"/>
              <a:gd name="connsiteY64" fmla="*/ 4599654 h 4888705"/>
              <a:gd name="connsiteX65" fmla="*/ 414952 w 9144000"/>
              <a:gd name="connsiteY65" fmla="*/ 4578414 h 4888705"/>
              <a:gd name="connsiteX66" fmla="*/ 365921 w 9144000"/>
              <a:gd name="connsiteY66" fmla="*/ 4578414 h 4888705"/>
              <a:gd name="connsiteX67" fmla="*/ 373653 w 9144000"/>
              <a:gd name="connsiteY67" fmla="*/ 4558162 h 4888705"/>
              <a:gd name="connsiteX68" fmla="*/ 393132 w 9144000"/>
              <a:gd name="connsiteY68" fmla="*/ 4551376 h 4888705"/>
              <a:gd name="connsiteX69" fmla="*/ 424487 w 9144000"/>
              <a:gd name="connsiteY69" fmla="*/ 4551376 h 4888705"/>
              <a:gd name="connsiteX70" fmla="*/ 424487 w 9144000"/>
              <a:gd name="connsiteY70" fmla="*/ 4531317 h 4888705"/>
              <a:gd name="connsiteX71" fmla="*/ 221879 w 9144000"/>
              <a:gd name="connsiteY71" fmla="*/ 4531274 h 4888705"/>
              <a:gd name="connsiteX72" fmla="*/ 221879 w 9144000"/>
              <a:gd name="connsiteY72" fmla="*/ 4646795 h 4888705"/>
              <a:gd name="connsiteX73" fmla="*/ 266421 w 9144000"/>
              <a:gd name="connsiteY73" fmla="*/ 4646795 h 4888705"/>
              <a:gd name="connsiteX74" fmla="*/ 276429 w 9144000"/>
              <a:gd name="connsiteY74" fmla="*/ 4646709 h 4888705"/>
              <a:gd name="connsiteX75" fmla="*/ 283903 w 9144000"/>
              <a:gd name="connsiteY75" fmla="*/ 4646280 h 4888705"/>
              <a:gd name="connsiteX76" fmla="*/ 289680 w 9144000"/>
              <a:gd name="connsiteY76" fmla="*/ 4645506 h 4888705"/>
              <a:gd name="connsiteX77" fmla="*/ 294684 w 9144000"/>
              <a:gd name="connsiteY77" fmla="*/ 4644218 h 4888705"/>
              <a:gd name="connsiteX78" fmla="*/ 309932 w 9144000"/>
              <a:gd name="connsiteY78" fmla="*/ 4635455 h 4888705"/>
              <a:gd name="connsiteX79" fmla="*/ 319146 w 9144000"/>
              <a:gd name="connsiteY79" fmla="*/ 4619950 h 4888705"/>
              <a:gd name="connsiteX80" fmla="*/ 322711 w 9144000"/>
              <a:gd name="connsiteY80" fmla="*/ 4605238 h 4888705"/>
              <a:gd name="connsiteX81" fmla="*/ 323999 w 9144000"/>
              <a:gd name="connsiteY81" fmla="*/ 4589281 h 4888705"/>
              <a:gd name="connsiteX82" fmla="*/ 323226 w 9144000"/>
              <a:gd name="connsiteY82" fmla="*/ 4576739 h 4888705"/>
              <a:gd name="connsiteX83" fmla="*/ 320907 w 9144000"/>
              <a:gd name="connsiteY83" fmla="*/ 4565035 h 4888705"/>
              <a:gd name="connsiteX84" fmla="*/ 317277 w 9144000"/>
              <a:gd name="connsiteY84" fmla="*/ 4554898 h 4888705"/>
              <a:gd name="connsiteX85" fmla="*/ 312617 w 9144000"/>
              <a:gd name="connsiteY85" fmla="*/ 4547188 h 4888705"/>
              <a:gd name="connsiteX86" fmla="*/ 295028 w 9144000"/>
              <a:gd name="connsiteY86" fmla="*/ 4534989 h 4888705"/>
              <a:gd name="connsiteX87" fmla="*/ 266400 w 9144000"/>
              <a:gd name="connsiteY87" fmla="*/ 4531274 h 4888705"/>
              <a:gd name="connsiteX88" fmla="*/ 581952 w 9144000"/>
              <a:gd name="connsiteY88" fmla="*/ 4267394 h 4888705"/>
              <a:gd name="connsiteX89" fmla="*/ 472551 w 9144000"/>
              <a:gd name="connsiteY89" fmla="*/ 4302551 h 4888705"/>
              <a:gd name="connsiteX90" fmla="*/ 472551 w 9144000"/>
              <a:gd name="connsiteY90" fmla="*/ 4302959 h 4888705"/>
              <a:gd name="connsiteX91" fmla="*/ 509018 w 9144000"/>
              <a:gd name="connsiteY91" fmla="*/ 4338524 h 4888705"/>
              <a:gd name="connsiteX92" fmla="*/ 505604 w 9144000"/>
              <a:gd name="connsiteY92" fmla="*/ 4353493 h 4888705"/>
              <a:gd name="connsiteX93" fmla="*/ 453888 w 9144000"/>
              <a:gd name="connsiteY93" fmla="*/ 4419511 h 4888705"/>
              <a:gd name="connsiteX94" fmla="*/ 430952 w 9144000"/>
              <a:gd name="connsiteY94" fmla="*/ 4485357 h 4888705"/>
              <a:gd name="connsiteX95" fmla="*/ 588588 w 9144000"/>
              <a:gd name="connsiteY95" fmla="*/ 4398700 h 4888705"/>
              <a:gd name="connsiteX96" fmla="*/ 622414 w 9144000"/>
              <a:gd name="connsiteY96" fmla="*/ 4307254 h 4888705"/>
              <a:gd name="connsiteX97" fmla="*/ 581952 w 9144000"/>
              <a:gd name="connsiteY97" fmla="*/ 4267394 h 4888705"/>
              <a:gd name="connsiteX98" fmla="*/ 476814 w 9144000"/>
              <a:gd name="connsiteY98" fmla="*/ 4190167 h 4888705"/>
              <a:gd name="connsiteX99" fmla="*/ 356492 w 9144000"/>
              <a:gd name="connsiteY99" fmla="*/ 4278325 h 4888705"/>
              <a:gd name="connsiteX100" fmla="*/ 322667 w 9144000"/>
              <a:gd name="connsiteY100" fmla="*/ 4369771 h 4888705"/>
              <a:gd name="connsiteX101" fmla="*/ 363129 w 9144000"/>
              <a:gd name="connsiteY101" fmla="*/ 4409631 h 4888705"/>
              <a:gd name="connsiteX102" fmla="*/ 472551 w 9144000"/>
              <a:gd name="connsiteY102" fmla="*/ 4374474 h 4888705"/>
              <a:gd name="connsiteX103" fmla="*/ 472551 w 9144000"/>
              <a:gd name="connsiteY103" fmla="*/ 4374088 h 4888705"/>
              <a:gd name="connsiteX104" fmla="*/ 436084 w 9144000"/>
              <a:gd name="connsiteY104" fmla="*/ 4338523 h 4888705"/>
              <a:gd name="connsiteX105" fmla="*/ 439499 w 9144000"/>
              <a:gd name="connsiteY105" fmla="*/ 4323554 h 4888705"/>
              <a:gd name="connsiteX106" fmla="*/ 491214 w 9144000"/>
              <a:gd name="connsiteY106" fmla="*/ 4257536 h 4888705"/>
              <a:gd name="connsiteX107" fmla="*/ 514151 w 9144000"/>
              <a:gd name="connsiteY107" fmla="*/ 4191689 h 4888705"/>
              <a:gd name="connsiteX108" fmla="*/ 476814 w 9144000"/>
              <a:gd name="connsiteY108" fmla="*/ 4190167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62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cubicBezTo>
                  <a:pt x="296166" y="4575687"/>
                  <a:pt x="297089" y="4582108"/>
                  <a:pt x="297089" y="4589131"/>
                </a:cubicBezTo>
                <a:cubicBezTo>
                  <a:pt x="297089" y="4595144"/>
                  <a:pt x="296381" y="4600793"/>
                  <a:pt x="294963" y="4606097"/>
                </a:cubicBezTo>
                <a:cubicBezTo>
                  <a:pt x="293503" y="4611423"/>
                  <a:pt x="291591" y="4615568"/>
                  <a:pt x="289186" y="4618575"/>
                </a:cubicBezTo>
                <a:cubicBezTo>
                  <a:pt x="287124" y="4621109"/>
                  <a:pt x="284161" y="4623042"/>
                  <a:pt x="280316" y="4624309"/>
                </a:cubicBezTo>
                <a:cubicBezTo>
                  <a:pt x="276472" y="4625576"/>
                  <a:pt x="271855" y="4626221"/>
                  <a:pt x="266443" y="4626221"/>
                </a:cubicBezTo>
                <a:lnTo>
                  <a:pt x="246362" y="4626221"/>
                </a:lnTo>
                <a:close/>
                <a:moveTo>
                  <a:pt x="520057" y="4531338"/>
                </a:moveTo>
                <a:cubicBezTo>
                  <a:pt x="513550" y="4531338"/>
                  <a:pt x="507279" y="4531918"/>
                  <a:pt x="501244" y="4533099"/>
                </a:cubicBezTo>
                <a:cubicBezTo>
                  <a:pt x="495209" y="4534280"/>
                  <a:pt x="489539" y="4537008"/>
                  <a:pt x="484192" y="4541303"/>
                </a:cubicBezTo>
                <a:cubicBezTo>
                  <a:pt x="477813" y="4546565"/>
                  <a:pt x="473325" y="4552965"/>
                  <a:pt x="470747" y="4560525"/>
                </a:cubicBezTo>
                <a:cubicBezTo>
                  <a:pt x="468772" y="4566345"/>
                  <a:pt x="467526" y="4572272"/>
                  <a:pt x="466925" y="4578285"/>
                </a:cubicBezTo>
                <a:lnTo>
                  <a:pt x="480841" y="4578285"/>
                </a:lnTo>
                <a:lnTo>
                  <a:pt x="480841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27015"/>
                </a:lnTo>
                <a:lnTo>
                  <a:pt x="519714" y="4627015"/>
                </a:lnTo>
                <a:cubicBezTo>
                  <a:pt x="518726" y="4627015"/>
                  <a:pt x="517738" y="4626822"/>
                  <a:pt x="516750" y="4626779"/>
                </a:cubicBezTo>
                <a:cubicBezTo>
                  <a:pt x="507601" y="4625813"/>
                  <a:pt x="501545" y="4622054"/>
                  <a:pt x="498581" y="4615440"/>
                </a:cubicBezTo>
                <a:cubicBezTo>
                  <a:pt x="495188" y="4607880"/>
                  <a:pt x="493319" y="4599075"/>
                  <a:pt x="492976" y="4589067"/>
                </a:cubicBezTo>
                <a:cubicBezTo>
                  <a:pt x="493319" y="4579059"/>
                  <a:pt x="495188" y="4570253"/>
                  <a:pt x="498581" y="4562694"/>
                </a:cubicBez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31338"/>
                </a:lnTo>
                <a:close/>
                <a:moveTo>
                  <a:pt x="614639" y="4531317"/>
                </a:moveTo>
                <a:lnTo>
                  <a:pt x="653275" y="4589067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683278" y="4589067"/>
                </a:lnTo>
                <a:lnTo>
                  <a:pt x="721892" y="4531317"/>
                </a:lnTo>
                <a:lnTo>
                  <a:pt x="691332" y="4531317"/>
                </a:lnTo>
                <a:lnTo>
                  <a:pt x="668287" y="4567096"/>
                </a:lnTo>
                <a:lnTo>
                  <a:pt x="645222" y="4531317"/>
                </a:lnTo>
                <a:close/>
                <a:moveTo>
                  <a:pt x="574607" y="4531317"/>
                </a:moveTo>
                <a:lnTo>
                  <a:pt x="574607" y="4646816"/>
                </a:lnTo>
                <a:lnTo>
                  <a:pt x="599907" y="4646816"/>
                </a:lnTo>
                <a:lnTo>
                  <a:pt x="599907" y="4531317"/>
                </a:lnTo>
                <a:close/>
                <a:moveTo>
                  <a:pt x="392015" y="4531317"/>
                </a:moveTo>
                <a:cubicBezTo>
                  <a:pt x="380783" y="4531317"/>
                  <a:pt x="368971" y="4532498"/>
                  <a:pt x="359392" y="4538898"/>
                </a:cubicBezTo>
                <a:cubicBezTo>
                  <a:pt x="350501" y="4544868"/>
                  <a:pt x="344660" y="4553588"/>
                  <a:pt x="341674" y="4563810"/>
                </a:cubicBezTo>
                <a:cubicBezTo>
                  <a:pt x="339763" y="4570275"/>
                  <a:pt x="338711" y="4576997"/>
                  <a:pt x="338539" y="4583762"/>
                </a:cubicBez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26693"/>
                </a:lnTo>
                <a:lnTo>
                  <a:pt x="393110" y="4626693"/>
                </a:lnTo>
                <a:cubicBezTo>
                  <a:pt x="386130" y="4626607"/>
                  <a:pt x="378743" y="4625039"/>
                  <a:pt x="373631" y="4619907"/>
                </a:cubicBezTo>
                <a:cubicBezTo>
                  <a:pt x="368348" y="4614580"/>
                  <a:pt x="366351" y="4606956"/>
                  <a:pt x="365900" y="4599654"/>
                </a:cubicBezTo>
                <a:lnTo>
                  <a:pt x="414952" y="4599654"/>
                </a:lnTo>
                <a:lnTo>
                  <a:pt x="414952" y="4578414"/>
                </a:lnTo>
                <a:lnTo>
                  <a:pt x="365921" y="4578414"/>
                </a:lnTo>
                <a:cubicBezTo>
                  <a:pt x="366372" y="4571112"/>
                  <a:pt x="368369" y="4563488"/>
                  <a:pt x="373653" y="4558162"/>
                </a:cubicBez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31317"/>
                </a:lnTo>
                <a:close/>
                <a:moveTo>
                  <a:pt x="221879" y="4531274"/>
                </a:move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cubicBezTo>
                  <a:pt x="323999" y="4585008"/>
                  <a:pt x="323763" y="4580820"/>
                  <a:pt x="323226" y="4576739"/>
                </a:cubicBezTo>
                <a:cubicBezTo>
                  <a:pt x="322711" y="4572637"/>
                  <a:pt x="321938" y="4568729"/>
                  <a:pt x="320907" y="4565035"/>
                </a:cubicBezTo>
                <a:cubicBezTo>
                  <a:pt x="319876" y="4561319"/>
                  <a:pt x="318673" y="4557947"/>
                  <a:pt x="317277" y="4554898"/>
                </a:cubicBezTo>
                <a:cubicBezTo>
                  <a:pt x="315903" y="4551848"/>
                  <a:pt x="314356" y="4549271"/>
                  <a:pt x="312617" y="4547188"/>
                </a:cubicBezTo>
                <a:cubicBezTo>
                  <a:pt x="308150" y="4541539"/>
                  <a:pt x="302265" y="4537459"/>
                  <a:pt x="295028" y="4534989"/>
                </a:cubicBezTo>
                <a:cubicBezTo>
                  <a:pt x="287790" y="4532498"/>
                  <a:pt x="278233" y="4531274"/>
                  <a:pt x="266400" y="4531274"/>
                </a:cubicBezTo>
                <a:close/>
                <a:moveTo>
                  <a:pt x="581952" y="4267394"/>
                </a:moveTo>
                <a:cubicBezTo>
                  <a:pt x="545485" y="4267394"/>
                  <a:pt x="472551" y="4302551"/>
                  <a:pt x="472551" y="4302551"/>
                </a:cubicBezTo>
                <a:lnTo>
                  <a:pt x="472551" y="4302959"/>
                </a:lnTo>
                <a:cubicBezTo>
                  <a:pt x="492696" y="4302959"/>
                  <a:pt x="509018" y="4318873"/>
                  <a:pt x="509018" y="4338524"/>
                </a:cubicBezTo>
                <a:cubicBezTo>
                  <a:pt x="509018" y="4343871"/>
                  <a:pt x="507773" y="4348940"/>
                  <a:pt x="505604" y="4353493"/>
                </a:cubicBezTo>
                <a:cubicBezTo>
                  <a:pt x="498302" y="4370223"/>
                  <a:pt x="479617" y="4388821"/>
                  <a:pt x="453888" y="4419511"/>
                </a:cubicBezTo>
                <a:cubicBezTo>
                  <a:pt x="429427" y="4448719"/>
                  <a:pt x="402195" y="4476316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cubicBezTo>
                  <a:pt x="622414" y="4291383"/>
                  <a:pt x="615004" y="4267394"/>
                  <a:pt x="581952" y="4267394"/>
                </a:cubicBezTo>
                <a:close/>
                <a:moveTo>
                  <a:pt x="476814" y="4190167"/>
                </a:moveTo>
                <a:cubicBezTo>
                  <a:pt x="436683" y="4197398"/>
                  <a:pt x="390269" y="4229858"/>
                  <a:pt x="356492" y="4278325"/>
                </a:cubicBezTo>
                <a:cubicBezTo>
                  <a:pt x="329905" y="4316467"/>
                  <a:pt x="322667" y="4346791"/>
                  <a:pt x="322667" y="4369771"/>
                </a:cubicBez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cubicBezTo>
                  <a:pt x="452406" y="4374088"/>
                  <a:pt x="436084" y="4358152"/>
                  <a:pt x="436084" y="4338523"/>
                </a:cubicBezTo>
                <a:cubicBezTo>
                  <a:pt x="436084" y="4333175"/>
                  <a:pt x="437329" y="4328107"/>
                  <a:pt x="439499" y="4323554"/>
                </a:cubicBezTo>
                <a:cubicBezTo>
                  <a:pt x="446822" y="4306802"/>
                  <a:pt x="465485" y="4288225"/>
                  <a:pt x="491214" y="4257536"/>
                </a:cubicBezTo>
                <a:cubicBezTo>
                  <a:pt x="515675" y="4228328"/>
                  <a:pt x="542907" y="4200731"/>
                  <a:pt x="514151" y="4191689"/>
                </a:cubicBezTo>
                <a:cubicBezTo>
                  <a:pt x="502871" y="4188151"/>
                  <a:pt x="490191" y="4187757"/>
                  <a:pt x="476814" y="419016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bIns="900000" rtlCol="0" anchor="t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  <a:effectLst/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8AB05E-CFBE-4E98-86D8-F4487925EB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algn="ctr"/>
            <a:fld id="{5A084756-57AC-42DB-9DF0-1E4B433B860B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2E5F92-91CE-4D2F-BD5D-13F206A7545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FD2A01-D44B-4291-9327-22B6C0ECC7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9A370BA-CA75-4E06-AE78-DCDB19ECA4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333500"/>
            <a:ext cx="7543800" cy="1943100"/>
          </a:xfrm>
        </p:spPr>
        <p:txBody>
          <a:bodyPr anchor="ctr"/>
          <a:lstStyle>
            <a:lvl1pPr algn="ctr">
              <a:lnSpc>
                <a:spcPct val="100000"/>
              </a:lnSpc>
              <a:spcAft>
                <a:spcPts val="0"/>
              </a:spcAft>
              <a:buNone/>
              <a:defRPr sz="40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algn="ctr">
              <a:defRPr sz="4000"/>
            </a:lvl2pPr>
            <a:lvl3pPr algn="ctr">
              <a:defRPr sz="4000"/>
            </a:lvl3pPr>
            <a:lvl4pPr algn="ctr">
              <a:defRPr sz="4000"/>
            </a:lvl4pPr>
            <a:lvl5pPr algn="ctr">
              <a:defRPr sz="4000"/>
            </a:lvl5pPr>
          </a:lstStyle>
          <a:p>
            <a:pPr lv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88415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4">
            <a:extLst>
              <a:ext uri="{FF2B5EF4-FFF2-40B4-BE49-F238E27FC236}">
                <a16:creationId xmlns:a16="http://schemas.microsoft.com/office/drawing/2014/main" id="{BD25AD9F-9E88-4514-BB9A-7D6C156663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7CB54ED8-5817-4DBB-866C-42C5F2CB7A5E}" type="datetime1">
              <a:rPr lang="de-DE" smtClean="0"/>
              <a:t>26.10.2023</a:t>
            </a:fld>
            <a:endParaRPr lang="de-DE"/>
          </a:p>
        </p:txBody>
      </p:sp>
      <p:sp>
        <p:nvSpPr>
          <p:cNvPr id="11" name="Fußzeilenplatzhalter 5">
            <a:extLst>
              <a:ext uri="{FF2B5EF4-FFF2-40B4-BE49-F238E27FC236}">
                <a16:creationId xmlns:a16="http://schemas.microsoft.com/office/drawing/2014/main" id="{7882281A-9790-4284-8FD9-DFBA5B6E45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12" name="Foliennummernplatzhalter 6">
            <a:extLst>
              <a:ext uri="{FF2B5EF4-FFF2-40B4-BE49-F238E27FC236}">
                <a16:creationId xmlns:a16="http://schemas.microsoft.com/office/drawing/2014/main" id="{6598C315-E626-49FB-8A4D-5A6700B0D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647FE53D-33BC-4B85-8E71-8D54024C95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4654" y="4886316"/>
            <a:ext cx="719307" cy="147647"/>
          </a:xfrm>
          <a:prstGeom prst="rect">
            <a:avLst/>
          </a:prstGeom>
        </p:spPr>
      </p:pic>
      <p:sp>
        <p:nvSpPr>
          <p:cNvPr id="15" name="Titel 14"/>
          <p:cNvSpPr>
            <a:spLocks noGrp="1"/>
          </p:cNvSpPr>
          <p:nvPr>
            <p:ph type="title"/>
          </p:nvPr>
        </p:nvSpPr>
        <p:spPr>
          <a:xfrm>
            <a:off x="648621" y="1614213"/>
            <a:ext cx="5301329" cy="534987"/>
          </a:xfrm>
          <a:noFill/>
          <a:ln>
            <a:noFill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lang="de-DE" sz="3200" dirty="0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4" name="Textplatzhalter 4">
            <a:extLst>
              <a:ext uri="{FF2B5EF4-FFF2-40B4-BE49-F238E27FC236}">
                <a16:creationId xmlns:a16="http://schemas.microsoft.com/office/drawing/2014/main" id="{B7129503-511B-4569-8A34-F89F821683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621" y="2339278"/>
            <a:ext cx="5301329" cy="246221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buNone/>
              <a:defRPr/>
            </a:lvl2pPr>
          </a:lstStyle>
          <a:p>
            <a:pPr lvl="0"/>
            <a:r>
              <a:rPr lang="de-DE" dirty="0"/>
              <a:t>Name | Position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65218B0-229B-9CA8-79B4-6F56C6C380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4654" y="4886316"/>
            <a:ext cx="719307" cy="147647"/>
          </a:xfrm>
          <a:prstGeom prst="rect">
            <a:avLst/>
          </a:prstGeo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34D48B27-271E-B230-707E-70A34E6D364D}"/>
              </a:ext>
            </a:extLst>
          </p:cNvPr>
          <p:cNvGrpSpPr>
            <a:grpSpLocks/>
          </p:cNvGrpSpPr>
          <p:nvPr userDrawn="1"/>
        </p:nvGrpSpPr>
        <p:grpSpPr>
          <a:xfrm>
            <a:off x="348878" y="3911141"/>
            <a:ext cx="940171" cy="859467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9C20D438-C7EB-43EA-B392-CB60761B7928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A9BA1A75-F829-EC20-331B-1E5595988CA4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518688399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dark - chang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9B2C020-8D34-46CF-B7EC-55BB8126A2CA}"/>
              </a:ext>
            </a:extLst>
          </p:cNvPr>
          <p:cNvSpPr/>
          <p:nvPr userDrawn="1"/>
        </p:nvSpPr>
        <p:spPr>
          <a:xfrm>
            <a:off x="125324" y="4015005"/>
            <a:ext cx="770947" cy="696244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en-GB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Bildplatzhalter 13">
            <a:extLst>
              <a:ext uri="{FF2B5EF4-FFF2-40B4-BE49-F238E27FC236}">
                <a16:creationId xmlns:a16="http://schemas.microsoft.com/office/drawing/2014/main" id="{F73CA471-20C9-4B06-8306-7F665679AD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auto">
          <a:xfrm>
            <a:off x="0" y="1"/>
            <a:ext cx="9144000" cy="4888705"/>
          </a:xfrm>
          <a:custGeom>
            <a:avLst/>
            <a:gdLst>
              <a:gd name="connsiteX0" fmla="*/ 246362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7089 w 9144000"/>
              <a:gd name="connsiteY5" fmla="*/ 4589131 h 4888705"/>
              <a:gd name="connsiteX6" fmla="*/ 294963 w 9144000"/>
              <a:gd name="connsiteY6" fmla="*/ 4606097 h 4888705"/>
              <a:gd name="connsiteX7" fmla="*/ 289186 w 9144000"/>
              <a:gd name="connsiteY7" fmla="*/ 4618575 h 4888705"/>
              <a:gd name="connsiteX8" fmla="*/ 280316 w 9144000"/>
              <a:gd name="connsiteY8" fmla="*/ 4624309 h 4888705"/>
              <a:gd name="connsiteX9" fmla="*/ 266443 w 9144000"/>
              <a:gd name="connsiteY9" fmla="*/ 4626221 h 4888705"/>
              <a:gd name="connsiteX10" fmla="*/ 246362 w 9144000"/>
              <a:gd name="connsiteY10" fmla="*/ 4626221 h 4888705"/>
              <a:gd name="connsiteX11" fmla="*/ 520057 w 9144000"/>
              <a:gd name="connsiteY11" fmla="*/ 4531338 h 4888705"/>
              <a:gd name="connsiteX12" fmla="*/ 501244 w 9144000"/>
              <a:gd name="connsiteY12" fmla="*/ 4533099 h 4888705"/>
              <a:gd name="connsiteX13" fmla="*/ 484192 w 9144000"/>
              <a:gd name="connsiteY13" fmla="*/ 4541303 h 4888705"/>
              <a:gd name="connsiteX14" fmla="*/ 470747 w 9144000"/>
              <a:gd name="connsiteY14" fmla="*/ 4560525 h 4888705"/>
              <a:gd name="connsiteX15" fmla="*/ 466925 w 9144000"/>
              <a:gd name="connsiteY15" fmla="*/ 4578285 h 4888705"/>
              <a:gd name="connsiteX16" fmla="*/ 480841 w 9144000"/>
              <a:gd name="connsiteY16" fmla="*/ 4578285 h 4888705"/>
              <a:gd name="connsiteX17" fmla="*/ 480841 w 9144000"/>
              <a:gd name="connsiteY17" fmla="*/ 4599848 h 4888705"/>
              <a:gd name="connsiteX18" fmla="*/ 466925 w 9144000"/>
              <a:gd name="connsiteY18" fmla="*/ 4599848 h 4888705"/>
              <a:gd name="connsiteX19" fmla="*/ 470747 w 9144000"/>
              <a:gd name="connsiteY19" fmla="*/ 4617609 h 4888705"/>
              <a:gd name="connsiteX20" fmla="*/ 484192 w 9144000"/>
              <a:gd name="connsiteY20" fmla="*/ 4636830 h 4888705"/>
              <a:gd name="connsiteX21" fmla="*/ 501244 w 9144000"/>
              <a:gd name="connsiteY21" fmla="*/ 4645034 h 4888705"/>
              <a:gd name="connsiteX22" fmla="*/ 520057 w 9144000"/>
              <a:gd name="connsiteY22" fmla="*/ 4646795 h 4888705"/>
              <a:gd name="connsiteX23" fmla="*/ 555579 w 9144000"/>
              <a:gd name="connsiteY23" fmla="*/ 4646795 h 4888705"/>
              <a:gd name="connsiteX24" fmla="*/ 555579 w 9144000"/>
              <a:gd name="connsiteY24" fmla="*/ 4627015 h 4888705"/>
              <a:gd name="connsiteX25" fmla="*/ 519714 w 9144000"/>
              <a:gd name="connsiteY25" fmla="*/ 4627015 h 4888705"/>
              <a:gd name="connsiteX26" fmla="*/ 516750 w 9144000"/>
              <a:gd name="connsiteY26" fmla="*/ 4626779 h 4888705"/>
              <a:gd name="connsiteX27" fmla="*/ 498581 w 9144000"/>
              <a:gd name="connsiteY27" fmla="*/ 4615440 h 4888705"/>
              <a:gd name="connsiteX28" fmla="*/ 492976 w 9144000"/>
              <a:gd name="connsiteY28" fmla="*/ 4589067 h 4888705"/>
              <a:gd name="connsiteX29" fmla="*/ 498581 w 9144000"/>
              <a:gd name="connsiteY29" fmla="*/ 4562694 h 4888705"/>
              <a:gd name="connsiteX30" fmla="*/ 516750 w 9144000"/>
              <a:gd name="connsiteY30" fmla="*/ 4551354 h 4888705"/>
              <a:gd name="connsiteX31" fmla="*/ 519714 w 9144000"/>
              <a:gd name="connsiteY31" fmla="*/ 4551118 h 4888705"/>
              <a:gd name="connsiteX32" fmla="*/ 555579 w 9144000"/>
              <a:gd name="connsiteY32" fmla="*/ 4551118 h 4888705"/>
              <a:gd name="connsiteX33" fmla="*/ 555579 w 9144000"/>
              <a:gd name="connsiteY33" fmla="*/ 4531338 h 4888705"/>
              <a:gd name="connsiteX34" fmla="*/ 614639 w 9144000"/>
              <a:gd name="connsiteY34" fmla="*/ 4531317 h 4888705"/>
              <a:gd name="connsiteX35" fmla="*/ 653275 w 9144000"/>
              <a:gd name="connsiteY35" fmla="*/ 4589067 h 4888705"/>
              <a:gd name="connsiteX36" fmla="*/ 614639 w 9144000"/>
              <a:gd name="connsiteY36" fmla="*/ 4646816 h 4888705"/>
              <a:gd name="connsiteX37" fmla="*/ 645222 w 9144000"/>
              <a:gd name="connsiteY37" fmla="*/ 4646816 h 4888705"/>
              <a:gd name="connsiteX38" fmla="*/ 668287 w 9144000"/>
              <a:gd name="connsiteY38" fmla="*/ 4611058 h 4888705"/>
              <a:gd name="connsiteX39" fmla="*/ 691332 w 9144000"/>
              <a:gd name="connsiteY39" fmla="*/ 4646816 h 4888705"/>
              <a:gd name="connsiteX40" fmla="*/ 721892 w 9144000"/>
              <a:gd name="connsiteY40" fmla="*/ 4646816 h 4888705"/>
              <a:gd name="connsiteX41" fmla="*/ 683278 w 9144000"/>
              <a:gd name="connsiteY41" fmla="*/ 4589067 h 4888705"/>
              <a:gd name="connsiteX42" fmla="*/ 721892 w 9144000"/>
              <a:gd name="connsiteY42" fmla="*/ 4531317 h 4888705"/>
              <a:gd name="connsiteX43" fmla="*/ 691332 w 9144000"/>
              <a:gd name="connsiteY43" fmla="*/ 4531317 h 4888705"/>
              <a:gd name="connsiteX44" fmla="*/ 668287 w 9144000"/>
              <a:gd name="connsiteY44" fmla="*/ 4567096 h 4888705"/>
              <a:gd name="connsiteX45" fmla="*/ 645222 w 9144000"/>
              <a:gd name="connsiteY45" fmla="*/ 4531317 h 4888705"/>
              <a:gd name="connsiteX46" fmla="*/ 574607 w 9144000"/>
              <a:gd name="connsiteY46" fmla="*/ 4531317 h 4888705"/>
              <a:gd name="connsiteX47" fmla="*/ 574607 w 9144000"/>
              <a:gd name="connsiteY47" fmla="*/ 4646816 h 4888705"/>
              <a:gd name="connsiteX48" fmla="*/ 599907 w 9144000"/>
              <a:gd name="connsiteY48" fmla="*/ 4646816 h 4888705"/>
              <a:gd name="connsiteX49" fmla="*/ 599907 w 9144000"/>
              <a:gd name="connsiteY49" fmla="*/ 4531317 h 4888705"/>
              <a:gd name="connsiteX50" fmla="*/ 392015 w 9144000"/>
              <a:gd name="connsiteY50" fmla="*/ 4531317 h 4888705"/>
              <a:gd name="connsiteX51" fmla="*/ 359392 w 9144000"/>
              <a:gd name="connsiteY51" fmla="*/ 4538898 h 4888705"/>
              <a:gd name="connsiteX52" fmla="*/ 341674 w 9144000"/>
              <a:gd name="connsiteY52" fmla="*/ 4563810 h 4888705"/>
              <a:gd name="connsiteX53" fmla="*/ 338539 w 9144000"/>
              <a:gd name="connsiteY53" fmla="*/ 4583762 h 4888705"/>
              <a:gd name="connsiteX54" fmla="*/ 338474 w 9144000"/>
              <a:gd name="connsiteY54" fmla="*/ 4589067 h 4888705"/>
              <a:gd name="connsiteX55" fmla="*/ 338539 w 9144000"/>
              <a:gd name="connsiteY55" fmla="*/ 4594371 h 4888705"/>
              <a:gd name="connsiteX56" fmla="*/ 347108 w 9144000"/>
              <a:gd name="connsiteY56" fmla="*/ 4626801 h 4888705"/>
              <a:gd name="connsiteX57" fmla="*/ 372063 w 9144000"/>
              <a:gd name="connsiteY57" fmla="*/ 4644798 h 4888705"/>
              <a:gd name="connsiteX58" fmla="*/ 391994 w 9144000"/>
              <a:gd name="connsiteY58" fmla="*/ 4646795 h 4888705"/>
              <a:gd name="connsiteX59" fmla="*/ 424466 w 9144000"/>
              <a:gd name="connsiteY59" fmla="*/ 4646795 h 4888705"/>
              <a:gd name="connsiteX60" fmla="*/ 424466 w 9144000"/>
              <a:gd name="connsiteY60" fmla="*/ 4626693 h 4888705"/>
              <a:gd name="connsiteX61" fmla="*/ 393110 w 9144000"/>
              <a:gd name="connsiteY61" fmla="*/ 4626693 h 4888705"/>
              <a:gd name="connsiteX62" fmla="*/ 373631 w 9144000"/>
              <a:gd name="connsiteY62" fmla="*/ 4619907 h 4888705"/>
              <a:gd name="connsiteX63" fmla="*/ 365900 w 9144000"/>
              <a:gd name="connsiteY63" fmla="*/ 4599654 h 4888705"/>
              <a:gd name="connsiteX64" fmla="*/ 414952 w 9144000"/>
              <a:gd name="connsiteY64" fmla="*/ 4599654 h 4888705"/>
              <a:gd name="connsiteX65" fmla="*/ 414952 w 9144000"/>
              <a:gd name="connsiteY65" fmla="*/ 4578414 h 4888705"/>
              <a:gd name="connsiteX66" fmla="*/ 365921 w 9144000"/>
              <a:gd name="connsiteY66" fmla="*/ 4578414 h 4888705"/>
              <a:gd name="connsiteX67" fmla="*/ 373653 w 9144000"/>
              <a:gd name="connsiteY67" fmla="*/ 4558162 h 4888705"/>
              <a:gd name="connsiteX68" fmla="*/ 393132 w 9144000"/>
              <a:gd name="connsiteY68" fmla="*/ 4551376 h 4888705"/>
              <a:gd name="connsiteX69" fmla="*/ 424487 w 9144000"/>
              <a:gd name="connsiteY69" fmla="*/ 4551376 h 4888705"/>
              <a:gd name="connsiteX70" fmla="*/ 424487 w 9144000"/>
              <a:gd name="connsiteY70" fmla="*/ 4531317 h 4888705"/>
              <a:gd name="connsiteX71" fmla="*/ 221879 w 9144000"/>
              <a:gd name="connsiteY71" fmla="*/ 4531274 h 4888705"/>
              <a:gd name="connsiteX72" fmla="*/ 221879 w 9144000"/>
              <a:gd name="connsiteY72" fmla="*/ 4646795 h 4888705"/>
              <a:gd name="connsiteX73" fmla="*/ 266421 w 9144000"/>
              <a:gd name="connsiteY73" fmla="*/ 4646795 h 4888705"/>
              <a:gd name="connsiteX74" fmla="*/ 276429 w 9144000"/>
              <a:gd name="connsiteY74" fmla="*/ 4646709 h 4888705"/>
              <a:gd name="connsiteX75" fmla="*/ 283903 w 9144000"/>
              <a:gd name="connsiteY75" fmla="*/ 4646280 h 4888705"/>
              <a:gd name="connsiteX76" fmla="*/ 289680 w 9144000"/>
              <a:gd name="connsiteY76" fmla="*/ 4645506 h 4888705"/>
              <a:gd name="connsiteX77" fmla="*/ 294684 w 9144000"/>
              <a:gd name="connsiteY77" fmla="*/ 4644218 h 4888705"/>
              <a:gd name="connsiteX78" fmla="*/ 309932 w 9144000"/>
              <a:gd name="connsiteY78" fmla="*/ 4635455 h 4888705"/>
              <a:gd name="connsiteX79" fmla="*/ 319146 w 9144000"/>
              <a:gd name="connsiteY79" fmla="*/ 4619950 h 4888705"/>
              <a:gd name="connsiteX80" fmla="*/ 322711 w 9144000"/>
              <a:gd name="connsiteY80" fmla="*/ 4605238 h 4888705"/>
              <a:gd name="connsiteX81" fmla="*/ 323999 w 9144000"/>
              <a:gd name="connsiteY81" fmla="*/ 4589281 h 4888705"/>
              <a:gd name="connsiteX82" fmla="*/ 323226 w 9144000"/>
              <a:gd name="connsiteY82" fmla="*/ 4576739 h 4888705"/>
              <a:gd name="connsiteX83" fmla="*/ 320907 w 9144000"/>
              <a:gd name="connsiteY83" fmla="*/ 4565035 h 4888705"/>
              <a:gd name="connsiteX84" fmla="*/ 317277 w 9144000"/>
              <a:gd name="connsiteY84" fmla="*/ 4554898 h 4888705"/>
              <a:gd name="connsiteX85" fmla="*/ 312617 w 9144000"/>
              <a:gd name="connsiteY85" fmla="*/ 4547188 h 4888705"/>
              <a:gd name="connsiteX86" fmla="*/ 295028 w 9144000"/>
              <a:gd name="connsiteY86" fmla="*/ 4534989 h 4888705"/>
              <a:gd name="connsiteX87" fmla="*/ 266400 w 9144000"/>
              <a:gd name="connsiteY87" fmla="*/ 4531274 h 4888705"/>
              <a:gd name="connsiteX88" fmla="*/ 581952 w 9144000"/>
              <a:gd name="connsiteY88" fmla="*/ 4267394 h 4888705"/>
              <a:gd name="connsiteX89" fmla="*/ 472551 w 9144000"/>
              <a:gd name="connsiteY89" fmla="*/ 4302551 h 4888705"/>
              <a:gd name="connsiteX90" fmla="*/ 472551 w 9144000"/>
              <a:gd name="connsiteY90" fmla="*/ 4302959 h 4888705"/>
              <a:gd name="connsiteX91" fmla="*/ 509018 w 9144000"/>
              <a:gd name="connsiteY91" fmla="*/ 4338524 h 4888705"/>
              <a:gd name="connsiteX92" fmla="*/ 505604 w 9144000"/>
              <a:gd name="connsiteY92" fmla="*/ 4353493 h 4888705"/>
              <a:gd name="connsiteX93" fmla="*/ 453888 w 9144000"/>
              <a:gd name="connsiteY93" fmla="*/ 4419511 h 4888705"/>
              <a:gd name="connsiteX94" fmla="*/ 430952 w 9144000"/>
              <a:gd name="connsiteY94" fmla="*/ 4485357 h 4888705"/>
              <a:gd name="connsiteX95" fmla="*/ 588588 w 9144000"/>
              <a:gd name="connsiteY95" fmla="*/ 4398700 h 4888705"/>
              <a:gd name="connsiteX96" fmla="*/ 622414 w 9144000"/>
              <a:gd name="connsiteY96" fmla="*/ 4307254 h 4888705"/>
              <a:gd name="connsiteX97" fmla="*/ 581952 w 9144000"/>
              <a:gd name="connsiteY97" fmla="*/ 4267394 h 4888705"/>
              <a:gd name="connsiteX98" fmla="*/ 476814 w 9144000"/>
              <a:gd name="connsiteY98" fmla="*/ 4190167 h 4888705"/>
              <a:gd name="connsiteX99" fmla="*/ 356492 w 9144000"/>
              <a:gd name="connsiteY99" fmla="*/ 4278325 h 4888705"/>
              <a:gd name="connsiteX100" fmla="*/ 322667 w 9144000"/>
              <a:gd name="connsiteY100" fmla="*/ 4369771 h 4888705"/>
              <a:gd name="connsiteX101" fmla="*/ 363129 w 9144000"/>
              <a:gd name="connsiteY101" fmla="*/ 4409631 h 4888705"/>
              <a:gd name="connsiteX102" fmla="*/ 472551 w 9144000"/>
              <a:gd name="connsiteY102" fmla="*/ 4374474 h 4888705"/>
              <a:gd name="connsiteX103" fmla="*/ 472551 w 9144000"/>
              <a:gd name="connsiteY103" fmla="*/ 4374088 h 4888705"/>
              <a:gd name="connsiteX104" fmla="*/ 436084 w 9144000"/>
              <a:gd name="connsiteY104" fmla="*/ 4338523 h 4888705"/>
              <a:gd name="connsiteX105" fmla="*/ 439499 w 9144000"/>
              <a:gd name="connsiteY105" fmla="*/ 4323554 h 4888705"/>
              <a:gd name="connsiteX106" fmla="*/ 491214 w 9144000"/>
              <a:gd name="connsiteY106" fmla="*/ 4257536 h 4888705"/>
              <a:gd name="connsiteX107" fmla="*/ 514151 w 9144000"/>
              <a:gd name="connsiteY107" fmla="*/ 4191689 h 4888705"/>
              <a:gd name="connsiteX108" fmla="*/ 476814 w 9144000"/>
              <a:gd name="connsiteY108" fmla="*/ 4190167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62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cubicBezTo>
                  <a:pt x="296166" y="4575687"/>
                  <a:pt x="297089" y="4582108"/>
                  <a:pt x="297089" y="4589131"/>
                </a:cubicBezTo>
                <a:cubicBezTo>
                  <a:pt x="297089" y="4595144"/>
                  <a:pt x="296381" y="4600793"/>
                  <a:pt x="294963" y="4606097"/>
                </a:cubicBezTo>
                <a:cubicBezTo>
                  <a:pt x="293503" y="4611423"/>
                  <a:pt x="291591" y="4615568"/>
                  <a:pt x="289186" y="4618575"/>
                </a:cubicBezTo>
                <a:cubicBezTo>
                  <a:pt x="287124" y="4621109"/>
                  <a:pt x="284161" y="4623042"/>
                  <a:pt x="280316" y="4624309"/>
                </a:cubicBezTo>
                <a:cubicBezTo>
                  <a:pt x="276472" y="4625576"/>
                  <a:pt x="271855" y="4626221"/>
                  <a:pt x="266443" y="4626221"/>
                </a:cubicBezTo>
                <a:lnTo>
                  <a:pt x="246362" y="4626221"/>
                </a:lnTo>
                <a:close/>
                <a:moveTo>
                  <a:pt x="520057" y="4531338"/>
                </a:moveTo>
                <a:cubicBezTo>
                  <a:pt x="513550" y="4531338"/>
                  <a:pt x="507279" y="4531918"/>
                  <a:pt x="501244" y="4533099"/>
                </a:cubicBezTo>
                <a:cubicBezTo>
                  <a:pt x="495209" y="4534280"/>
                  <a:pt x="489539" y="4537008"/>
                  <a:pt x="484192" y="4541303"/>
                </a:cubicBezTo>
                <a:cubicBezTo>
                  <a:pt x="477813" y="4546565"/>
                  <a:pt x="473325" y="4552965"/>
                  <a:pt x="470747" y="4560525"/>
                </a:cubicBezTo>
                <a:cubicBezTo>
                  <a:pt x="468772" y="4566345"/>
                  <a:pt x="467526" y="4572272"/>
                  <a:pt x="466925" y="4578285"/>
                </a:cubicBezTo>
                <a:lnTo>
                  <a:pt x="480841" y="4578285"/>
                </a:lnTo>
                <a:lnTo>
                  <a:pt x="480841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27015"/>
                </a:lnTo>
                <a:lnTo>
                  <a:pt x="519714" y="4627015"/>
                </a:lnTo>
                <a:cubicBezTo>
                  <a:pt x="518726" y="4627015"/>
                  <a:pt x="517738" y="4626822"/>
                  <a:pt x="516750" y="4626779"/>
                </a:cubicBezTo>
                <a:cubicBezTo>
                  <a:pt x="507601" y="4625813"/>
                  <a:pt x="501545" y="4622054"/>
                  <a:pt x="498581" y="4615440"/>
                </a:cubicBezTo>
                <a:cubicBezTo>
                  <a:pt x="495188" y="4607880"/>
                  <a:pt x="493319" y="4599075"/>
                  <a:pt x="492976" y="4589067"/>
                </a:cubicBezTo>
                <a:cubicBezTo>
                  <a:pt x="493319" y="4579059"/>
                  <a:pt x="495188" y="4570253"/>
                  <a:pt x="498581" y="4562694"/>
                </a:cubicBez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31338"/>
                </a:lnTo>
                <a:close/>
                <a:moveTo>
                  <a:pt x="614639" y="4531317"/>
                </a:moveTo>
                <a:lnTo>
                  <a:pt x="653275" y="4589067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683278" y="4589067"/>
                </a:lnTo>
                <a:lnTo>
                  <a:pt x="721892" y="4531317"/>
                </a:lnTo>
                <a:lnTo>
                  <a:pt x="691332" y="4531317"/>
                </a:lnTo>
                <a:lnTo>
                  <a:pt x="668287" y="4567096"/>
                </a:lnTo>
                <a:lnTo>
                  <a:pt x="645222" y="4531317"/>
                </a:lnTo>
                <a:close/>
                <a:moveTo>
                  <a:pt x="574607" y="4531317"/>
                </a:moveTo>
                <a:lnTo>
                  <a:pt x="574607" y="4646816"/>
                </a:lnTo>
                <a:lnTo>
                  <a:pt x="599907" y="4646816"/>
                </a:lnTo>
                <a:lnTo>
                  <a:pt x="599907" y="4531317"/>
                </a:lnTo>
                <a:close/>
                <a:moveTo>
                  <a:pt x="392015" y="4531317"/>
                </a:moveTo>
                <a:cubicBezTo>
                  <a:pt x="380783" y="4531317"/>
                  <a:pt x="368971" y="4532498"/>
                  <a:pt x="359392" y="4538898"/>
                </a:cubicBezTo>
                <a:cubicBezTo>
                  <a:pt x="350501" y="4544868"/>
                  <a:pt x="344660" y="4553588"/>
                  <a:pt x="341674" y="4563810"/>
                </a:cubicBezTo>
                <a:cubicBezTo>
                  <a:pt x="339763" y="4570275"/>
                  <a:pt x="338711" y="4576997"/>
                  <a:pt x="338539" y="4583762"/>
                </a:cubicBez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26693"/>
                </a:lnTo>
                <a:lnTo>
                  <a:pt x="393110" y="4626693"/>
                </a:lnTo>
                <a:cubicBezTo>
                  <a:pt x="386130" y="4626607"/>
                  <a:pt x="378743" y="4625039"/>
                  <a:pt x="373631" y="4619907"/>
                </a:cubicBezTo>
                <a:cubicBezTo>
                  <a:pt x="368348" y="4614580"/>
                  <a:pt x="366351" y="4606956"/>
                  <a:pt x="365900" y="4599654"/>
                </a:cubicBezTo>
                <a:lnTo>
                  <a:pt x="414952" y="4599654"/>
                </a:lnTo>
                <a:lnTo>
                  <a:pt x="414952" y="4578414"/>
                </a:lnTo>
                <a:lnTo>
                  <a:pt x="365921" y="4578414"/>
                </a:lnTo>
                <a:cubicBezTo>
                  <a:pt x="366372" y="4571112"/>
                  <a:pt x="368369" y="4563488"/>
                  <a:pt x="373653" y="4558162"/>
                </a:cubicBez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31317"/>
                </a:lnTo>
                <a:close/>
                <a:moveTo>
                  <a:pt x="221879" y="4531274"/>
                </a:move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cubicBezTo>
                  <a:pt x="323999" y="4585008"/>
                  <a:pt x="323763" y="4580820"/>
                  <a:pt x="323226" y="4576739"/>
                </a:cubicBezTo>
                <a:cubicBezTo>
                  <a:pt x="322711" y="4572637"/>
                  <a:pt x="321938" y="4568729"/>
                  <a:pt x="320907" y="4565035"/>
                </a:cubicBezTo>
                <a:cubicBezTo>
                  <a:pt x="319876" y="4561319"/>
                  <a:pt x="318673" y="4557947"/>
                  <a:pt x="317277" y="4554898"/>
                </a:cubicBezTo>
                <a:cubicBezTo>
                  <a:pt x="315903" y="4551848"/>
                  <a:pt x="314356" y="4549271"/>
                  <a:pt x="312617" y="4547188"/>
                </a:cubicBezTo>
                <a:cubicBezTo>
                  <a:pt x="308150" y="4541539"/>
                  <a:pt x="302265" y="4537459"/>
                  <a:pt x="295028" y="4534989"/>
                </a:cubicBezTo>
                <a:cubicBezTo>
                  <a:pt x="287790" y="4532498"/>
                  <a:pt x="278233" y="4531274"/>
                  <a:pt x="266400" y="4531274"/>
                </a:cubicBezTo>
                <a:close/>
                <a:moveTo>
                  <a:pt x="581952" y="4267394"/>
                </a:moveTo>
                <a:cubicBezTo>
                  <a:pt x="545485" y="4267394"/>
                  <a:pt x="472551" y="4302551"/>
                  <a:pt x="472551" y="4302551"/>
                </a:cubicBezTo>
                <a:lnTo>
                  <a:pt x="472551" y="4302959"/>
                </a:lnTo>
                <a:cubicBezTo>
                  <a:pt x="492696" y="4302959"/>
                  <a:pt x="509018" y="4318873"/>
                  <a:pt x="509018" y="4338524"/>
                </a:cubicBezTo>
                <a:cubicBezTo>
                  <a:pt x="509018" y="4343871"/>
                  <a:pt x="507773" y="4348940"/>
                  <a:pt x="505604" y="4353493"/>
                </a:cubicBezTo>
                <a:cubicBezTo>
                  <a:pt x="498302" y="4370223"/>
                  <a:pt x="479617" y="4388821"/>
                  <a:pt x="453888" y="4419511"/>
                </a:cubicBezTo>
                <a:cubicBezTo>
                  <a:pt x="429427" y="4448719"/>
                  <a:pt x="402195" y="4476316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cubicBezTo>
                  <a:pt x="622414" y="4291383"/>
                  <a:pt x="615004" y="4267394"/>
                  <a:pt x="581952" y="4267394"/>
                </a:cubicBezTo>
                <a:close/>
                <a:moveTo>
                  <a:pt x="476814" y="4190167"/>
                </a:moveTo>
                <a:cubicBezTo>
                  <a:pt x="436683" y="4197398"/>
                  <a:pt x="390269" y="4229858"/>
                  <a:pt x="356492" y="4278325"/>
                </a:cubicBezTo>
                <a:cubicBezTo>
                  <a:pt x="329905" y="4316467"/>
                  <a:pt x="322667" y="4346791"/>
                  <a:pt x="322667" y="4369771"/>
                </a:cubicBez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cubicBezTo>
                  <a:pt x="452406" y="4374088"/>
                  <a:pt x="436084" y="4358152"/>
                  <a:pt x="436084" y="4338523"/>
                </a:cubicBezTo>
                <a:cubicBezTo>
                  <a:pt x="436084" y="4333175"/>
                  <a:pt x="437329" y="4328107"/>
                  <a:pt x="439499" y="4323554"/>
                </a:cubicBezTo>
                <a:cubicBezTo>
                  <a:pt x="446822" y="4306802"/>
                  <a:pt x="465485" y="4288225"/>
                  <a:pt x="491214" y="4257536"/>
                </a:cubicBezTo>
                <a:cubicBezTo>
                  <a:pt x="515675" y="4228328"/>
                  <a:pt x="542907" y="4200731"/>
                  <a:pt x="514151" y="4191689"/>
                </a:cubicBezTo>
                <a:cubicBezTo>
                  <a:pt x="502871" y="4188151"/>
                  <a:pt x="490191" y="4187757"/>
                  <a:pt x="476814" y="419016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bIns="900000" rtlCol="0" anchor="t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65A93F67-2EB0-4A99-8C9D-8F35F43F6269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184118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470CF396-78D1-4507-974D-25354E24F962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" name="Freihandform: Form 9">
              <a:extLst>
                <a:ext uri="{FF2B5EF4-FFF2-40B4-BE49-F238E27FC236}">
                  <a16:creationId xmlns:a16="http://schemas.microsoft.com/office/drawing/2014/main" id="{71FB0B24-8BCF-47C4-9DA1-EF6E147375C1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8AB05E-CFBE-4E98-86D8-F4487925EB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algn="ctr"/>
            <a:fld id="{57048498-69DE-4EE5-B645-D3229AC0B81E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2E5F92-91CE-4D2F-BD5D-13F206A7545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FD2A01-D44B-4291-9327-22B6C0ECC7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9A370BA-CA75-4E06-AE78-DCDB19ECA4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333500"/>
            <a:ext cx="7543800" cy="1943100"/>
          </a:xfrm>
        </p:spPr>
        <p:txBody>
          <a:bodyPr anchor="ctr"/>
          <a:lstStyle>
            <a:lvl1pPr algn="ctr">
              <a:lnSpc>
                <a:spcPct val="100000"/>
              </a:lnSpc>
              <a:spcAft>
                <a:spcPts val="0"/>
              </a:spcAft>
              <a:buNone/>
              <a:defRPr sz="40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algn="ctr">
              <a:defRPr sz="4000"/>
            </a:lvl2pPr>
            <a:lvl3pPr algn="ctr">
              <a:defRPr sz="4000"/>
            </a:lvl3pPr>
            <a:lvl4pPr algn="ctr">
              <a:defRPr sz="4000"/>
            </a:lvl4pPr>
            <a:lvl5pPr algn="ctr">
              <a:defRPr sz="4000"/>
            </a:lvl5pPr>
          </a:lstStyle>
          <a:p>
            <a:pPr lv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00048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96271" y="482400"/>
            <a:ext cx="7657200" cy="536400"/>
          </a:xfrm>
          <a:prstGeom prst="rect">
            <a:avLst/>
          </a:prstGeom>
        </p:spPr>
        <p:txBody>
          <a:bodyPr/>
          <a:lstStyle>
            <a:lvl1pPr>
              <a:defRPr sz="2800" b="1" i="1" baseline="0"/>
            </a:lvl1pPr>
          </a:lstStyle>
          <a:p>
            <a:r>
              <a:rPr lang="de-DE"/>
              <a:t>Agenda – 1 </a:t>
            </a:r>
            <a:r>
              <a:rPr lang="de-DE" err="1"/>
              <a:t>column</a:t>
            </a:r>
            <a:endParaRPr lang="de-DE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2D5F632C-30E6-4035-9A33-2DAC523A93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96271" y="1209675"/>
            <a:ext cx="7658100" cy="3276599"/>
          </a:xfrm>
        </p:spPr>
        <p:txBody>
          <a:bodyPr>
            <a:normAutofit/>
          </a:bodyPr>
          <a:lstStyle>
            <a:lvl1pPr marL="446088" indent="-446088">
              <a:lnSpc>
                <a:spcPct val="100000"/>
              </a:lnSpc>
              <a:spcAft>
                <a:spcPts val="1200"/>
              </a:spcAft>
              <a:buSzPct val="100000"/>
              <a:buFont typeface="+mj-lt"/>
              <a:buAutoNum type="arabicPeriod"/>
              <a:defRPr sz="2000"/>
            </a:lvl1pPr>
            <a:lvl2pPr marL="719138" indent="-180975">
              <a:lnSpc>
                <a:spcPct val="100000"/>
              </a:lnSpc>
              <a:spcAft>
                <a:spcPts val="1200"/>
              </a:spcAft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</p:spTree>
    <p:extLst>
      <p:ext uri="{BB962C8B-B14F-4D97-AF65-F5344CB8AC3E}">
        <p14:creationId xmlns:p14="http://schemas.microsoft.com/office/powerpoint/2010/main" val="7983474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8AB05E-CFBE-4E98-86D8-F4487925EB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algn="ctr"/>
            <a:fld id="{6AC3E2F1-1F0F-475B-992B-7996C960AD9D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2E5F92-91CE-4D2F-BD5D-13F206A7545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FD2A01-D44B-4291-9327-22B6C0ECC7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2D5F632C-30E6-4035-9A33-2DAC523A93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96271" y="1209675"/>
            <a:ext cx="7658100" cy="3276599"/>
          </a:xfrm>
        </p:spPr>
        <p:txBody>
          <a:bodyPr numCol="2" spcCol="720000">
            <a:normAutofit/>
          </a:bodyPr>
          <a:lstStyle>
            <a:lvl1pPr marL="446088" indent="-446088">
              <a:lnSpc>
                <a:spcPct val="100000"/>
              </a:lnSpc>
              <a:spcAft>
                <a:spcPts val="1200"/>
              </a:spcAft>
              <a:buSzPct val="100000"/>
              <a:buFont typeface="+mj-lt"/>
              <a:buAutoNum type="arabicPeriod"/>
              <a:tabLst/>
              <a:defRPr sz="1800"/>
            </a:lvl1pPr>
            <a:lvl2pPr marL="719138" indent="-180975">
              <a:lnSpc>
                <a:spcPct val="100000"/>
              </a:lnSpc>
              <a:spcAft>
                <a:spcPts val="1200"/>
              </a:spcAft>
              <a:defRPr sz="1600"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AD03B66-B09A-4148-9A60-30040EF4A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lang="en-GB" sz="2800" baseline="0" dirty="0"/>
            </a:lvl1pPr>
          </a:lstStyle>
          <a:p>
            <a:pPr lvl="0"/>
            <a:r>
              <a:rPr lang="de-DE"/>
              <a:t>Agenda – 2 </a:t>
            </a:r>
            <a:r>
              <a:rPr lang="de-DE" err="1"/>
              <a:t>columns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24701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dlin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A80FAC8-8930-4364-97E8-3017A04C7A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6271" y="1209675"/>
            <a:ext cx="7658100" cy="3276599"/>
          </a:xfrm>
        </p:spPr>
        <p:txBody>
          <a:bodyPr/>
          <a:lstStyle>
            <a:lvl1pPr>
              <a:lnSpc>
                <a:spcPct val="100000"/>
              </a:lnSpc>
              <a:spcAft>
                <a:spcPts val="1200"/>
              </a:spcAft>
              <a:defRPr/>
            </a:lvl1pPr>
            <a:lvl2pPr>
              <a:lnSpc>
                <a:spcPct val="100000"/>
              </a:lnSpc>
              <a:spcAft>
                <a:spcPts val="1200"/>
              </a:spcAft>
              <a:defRPr sz="1800"/>
            </a:lvl2pPr>
            <a:lvl3pPr>
              <a:lnSpc>
                <a:spcPct val="100000"/>
              </a:lnSpc>
              <a:spcAft>
                <a:spcPts val="1200"/>
              </a:spcAft>
              <a:defRPr sz="1600"/>
            </a:lvl3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3276EBFF-1A25-43AB-88E5-CF1CF07B7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1F0AD3BF-3BB6-4957-8486-E5854461D6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algn="ctr"/>
            <a:fld id="{45E3BCCC-DCC7-4F80-90CD-DEDD3260F74C}" type="datetime1">
              <a:rPr lang="de-DE" smtClean="0"/>
              <a:t>26.10.2023</a:t>
            </a:fld>
            <a:endParaRPr lang="de-DE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247B1FD5-20CA-4683-8A3E-B3003CCE5A3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A231ED4D-1B7D-49EF-8251-BAC13A4FD2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671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dlin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A80FAC8-8930-4364-97E8-3017A04C7A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6271" y="1209675"/>
            <a:ext cx="7658100" cy="3276599"/>
          </a:xfrm>
        </p:spPr>
        <p:txBody>
          <a:bodyPr/>
          <a:lstStyle>
            <a:lvl1pPr>
              <a:lnSpc>
                <a:spcPct val="100000"/>
              </a:lnSpc>
              <a:spcAft>
                <a:spcPts val="1200"/>
              </a:spcAft>
              <a:defRPr/>
            </a:lvl1pPr>
            <a:lvl2pPr>
              <a:lnSpc>
                <a:spcPct val="100000"/>
              </a:lnSpc>
              <a:spcAft>
                <a:spcPts val="1200"/>
              </a:spcAft>
              <a:defRPr sz="1800"/>
            </a:lvl2pPr>
            <a:lvl3pPr>
              <a:lnSpc>
                <a:spcPct val="100000"/>
              </a:lnSpc>
              <a:spcAft>
                <a:spcPts val="1200"/>
              </a:spcAft>
              <a:defRPr sz="1600"/>
            </a:lvl3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3276EBFF-1A25-43AB-88E5-CF1CF07B7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1F0AD3BF-3BB6-4957-8486-E5854461D6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algn="ctr"/>
            <a:fld id="{45E3BCCC-DCC7-4F80-90CD-DEDD3260F74C}" type="datetime1">
              <a:rPr lang="de-DE" smtClean="0"/>
              <a:t>26.10.2023</a:t>
            </a:fld>
            <a:endParaRPr lang="de-DE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247B1FD5-20CA-4683-8A3E-B3003CCE5A3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A231ED4D-1B7D-49EF-8251-BAC13A4FD2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83659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8AB05E-CFBE-4E98-86D8-F4487925EB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algn="ctr"/>
            <a:fld id="{9BAC1785-AF8F-4571-9C19-29EE0F921638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2E5F92-91CE-4D2F-BD5D-13F206A7545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FD2A01-D44B-4291-9327-22B6C0ECC7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BF99F4-A2F3-4BC2-AB63-0489E7F1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85070202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dline only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BF99F4-A2F3-4BC2-AB63-0489E7F1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Datumsplatzhalter 4">
            <a:extLst>
              <a:ext uri="{FF2B5EF4-FFF2-40B4-BE49-F238E27FC236}">
                <a16:creationId xmlns:a16="http://schemas.microsoft.com/office/drawing/2014/main" id="{82EE879A-245A-43A3-9BD4-E508E6F685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71A4F8B6-F1C1-4BA4-85CC-86E207458BDA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5">
            <a:extLst>
              <a:ext uri="{FF2B5EF4-FFF2-40B4-BE49-F238E27FC236}">
                <a16:creationId xmlns:a16="http://schemas.microsoft.com/office/drawing/2014/main" id="{73935440-9C6B-471F-BE7B-6C972F363C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5" name="Foliennummernplatzhalter 6">
            <a:extLst>
              <a:ext uri="{FF2B5EF4-FFF2-40B4-BE49-F238E27FC236}">
                <a16:creationId xmlns:a16="http://schemas.microsoft.com/office/drawing/2014/main" id="{976E6755-9CAE-410A-BAC5-1E1BC2550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5456218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adline only - no footer - chang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>
            <a:extLst>
              <a:ext uri="{FF2B5EF4-FFF2-40B4-BE49-F238E27FC236}">
                <a16:creationId xmlns:a16="http://schemas.microsoft.com/office/drawing/2014/main" id="{B9E6AE02-0D61-48C6-8B5D-C1B03A955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BBE47C38-6C06-4639-BD13-139604350AB1}" type="datetime1">
              <a:rPr lang="de-DE" smtClean="0"/>
              <a:t>26.10.2023</a:t>
            </a:fld>
            <a:endParaRPr lang="de-DE"/>
          </a:p>
        </p:txBody>
      </p:sp>
      <p:sp>
        <p:nvSpPr>
          <p:cNvPr id="5" name="Fußzeilenplatzhalter 5">
            <a:extLst>
              <a:ext uri="{FF2B5EF4-FFF2-40B4-BE49-F238E27FC236}">
                <a16:creationId xmlns:a16="http://schemas.microsoft.com/office/drawing/2014/main" id="{712850A1-9368-41B0-A11E-E48DEE851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6" name="Foliennummernplatzhalter 6">
            <a:extLst>
              <a:ext uri="{FF2B5EF4-FFF2-40B4-BE49-F238E27FC236}">
                <a16:creationId xmlns:a16="http://schemas.microsoft.com/office/drawing/2014/main" id="{47D23A51-A0F5-451D-8865-FC7A0DF414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Bildplatzhalter 13">
            <a:extLst>
              <a:ext uri="{FF2B5EF4-FFF2-40B4-BE49-F238E27FC236}">
                <a16:creationId xmlns:a16="http://schemas.microsoft.com/office/drawing/2014/main" id="{263E82CE-0603-49B5-87DF-59458DD3007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bIns="792000" rtlCol="0" anchor="t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BF99F4-A2F3-4BC2-AB63-0489E7F1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6077496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dline only light - chan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F0117EB-FB55-4F9A-8E99-8CA079DE7D24}"/>
              </a:ext>
            </a:extLst>
          </p:cNvPr>
          <p:cNvSpPr/>
          <p:nvPr userDrawn="1"/>
        </p:nvSpPr>
        <p:spPr>
          <a:xfrm>
            <a:off x="97631" y="4121944"/>
            <a:ext cx="907257" cy="5572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en-GB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8A99A0A1-091F-40C3-993C-AB7EB6E407E5}"/>
              </a:ext>
            </a:extLst>
          </p:cNvPr>
          <p:cNvSpPr/>
          <p:nvPr userDrawn="1"/>
        </p:nvSpPr>
        <p:spPr>
          <a:xfrm>
            <a:off x="322746" y="4184118"/>
            <a:ext cx="203996" cy="220639"/>
          </a:xfrm>
          <a:custGeom>
            <a:avLst/>
            <a:gdLst>
              <a:gd name="connsiteX0" fmla="*/ 179451 w 904043"/>
              <a:gd name="connsiteY0" fmla="*/ 980121 h 980121"/>
              <a:gd name="connsiteX1" fmla="*/ 664750 w 904043"/>
              <a:gd name="connsiteY1" fmla="*/ 824197 h 980121"/>
              <a:gd name="connsiteX2" fmla="*/ 664750 w 904043"/>
              <a:gd name="connsiteY2" fmla="*/ 822482 h 980121"/>
              <a:gd name="connsiteX3" fmla="*/ 503015 w 904043"/>
              <a:gd name="connsiteY3" fmla="*/ 664748 h 980121"/>
              <a:gd name="connsiteX4" fmla="*/ 518160 w 904043"/>
              <a:gd name="connsiteY4" fmla="*/ 598359 h 980121"/>
              <a:gd name="connsiteX5" fmla="*/ 747522 w 904043"/>
              <a:gd name="connsiteY5" fmla="*/ 305560 h 980121"/>
              <a:gd name="connsiteX6" fmla="*/ 849249 w 904043"/>
              <a:gd name="connsiteY6" fmla="*/ 13524 h 980121"/>
              <a:gd name="connsiteX7" fmla="*/ 150019 w 904043"/>
              <a:gd name="connsiteY7" fmla="*/ 397763 h 980121"/>
              <a:gd name="connsiteX8" fmla="*/ 0 w 904043"/>
              <a:gd name="connsiteY8" fmla="*/ 803337 h 980121"/>
              <a:gd name="connsiteX9" fmla="*/ 179451 w 904043"/>
              <a:gd name="connsiteY9" fmla="*/ 980121 h 980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04043" h="980121">
                <a:moveTo>
                  <a:pt x="179451" y="980121"/>
                </a:moveTo>
                <a:cubicBezTo>
                  <a:pt x="341186" y="980121"/>
                  <a:pt x="664750" y="824197"/>
                  <a:pt x="664750" y="824197"/>
                </a:cubicBezTo>
                <a:lnTo>
                  <a:pt x="664750" y="822482"/>
                </a:lnTo>
                <a:cubicBezTo>
                  <a:pt x="575405" y="822482"/>
                  <a:pt x="503015" y="751807"/>
                  <a:pt x="503015" y="664748"/>
                </a:cubicBezTo>
                <a:cubicBezTo>
                  <a:pt x="503015" y="641031"/>
                  <a:pt x="508540" y="618552"/>
                  <a:pt x="518160" y="598359"/>
                </a:cubicBezTo>
                <a:cubicBezTo>
                  <a:pt x="550640" y="524064"/>
                  <a:pt x="633413" y="441673"/>
                  <a:pt x="747522" y="305560"/>
                </a:cubicBezTo>
                <a:cubicBezTo>
                  <a:pt x="856012" y="176020"/>
                  <a:pt x="976789" y="53624"/>
                  <a:pt x="849249" y="13524"/>
                </a:cubicBezTo>
                <a:cubicBezTo>
                  <a:pt x="649129" y="-49246"/>
                  <a:pt x="349758" y="111155"/>
                  <a:pt x="150019" y="397763"/>
                </a:cubicBezTo>
                <a:cubicBezTo>
                  <a:pt x="32099" y="566927"/>
                  <a:pt x="0" y="701420"/>
                  <a:pt x="0" y="803337"/>
                </a:cubicBezTo>
                <a:cubicBezTo>
                  <a:pt x="0" y="873727"/>
                  <a:pt x="32861" y="980121"/>
                  <a:pt x="179451" y="980121"/>
                </a:cubicBezTo>
              </a:path>
            </a:pathLst>
          </a:custGeom>
          <a:solidFill>
            <a:schemeClr val="accent4"/>
          </a:solidFill>
          <a:ln w="9525" cap="flat">
            <a:solidFill>
              <a:schemeClr val="accent4"/>
            </a:solidFill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0" name="Freihandform: Form 9">
            <a:extLst>
              <a:ext uri="{FF2B5EF4-FFF2-40B4-BE49-F238E27FC236}">
                <a16:creationId xmlns:a16="http://schemas.microsoft.com/office/drawing/2014/main" id="{9F9370F1-FA45-47AE-9552-C4C42960E595}"/>
              </a:ext>
            </a:extLst>
          </p:cNvPr>
          <p:cNvSpPr/>
          <p:nvPr userDrawn="1"/>
        </p:nvSpPr>
        <p:spPr>
          <a:xfrm>
            <a:off x="221879" y="4262746"/>
            <a:ext cx="500400" cy="378818"/>
          </a:xfrm>
          <a:custGeom>
            <a:avLst/>
            <a:gdLst>
              <a:gd name="connsiteX0" fmla="*/ 1676591 w 2217610"/>
              <a:gd name="connsiteY0" fmla="*/ 1170527 h 1682781"/>
              <a:gd name="connsiteX1" fmla="*/ 1564386 w 2217610"/>
              <a:gd name="connsiteY1" fmla="*/ 1170527 h 1682781"/>
              <a:gd name="connsiteX2" fmla="*/ 1564386 w 2217610"/>
              <a:gd name="connsiteY2" fmla="*/ 1682782 h 1682781"/>
              <a:gd name="connsiteX3" fmla="*/ 1676591 w 2217610"/>
              <a:gd name="connsiteY3" fmla="*/ 1682782 h 1682781"/>
              <a:gd name="connsiteX4" fmla="*/ 1676591 w 2217610"/>
              <a:gd name="connsiteY4" fmla="*/ 1170527 h 1682781"/>
              <a:gd name="connsiteX5" fmla="*/ 1148525 w 2217610"/>
              <a:gd name="connsiteY5" fmla="*/ 1378839 h 1682781"/>
              <a:gd name="connsiteX6" fmla="*/ 1148525 w 2217610"/>
              <a:gd name="connsiteY6" fmla="*/ 1474470 h 1682781"/>
              <a:gd name="connsiteX7" fmla="*/ 1086803 w 2217610"/>
              <a:gd name="connsiteY7" fmla="*/ 1474470 h 1682781"/>
              <a:gd name="connsiteX8" fmla="*/ 1103757 w 2217610"/>
              <a:gd name="connsiteY8" fmla="*/ 1553242 h 1682781"/>
              <a:gd name="connsiteX9" fmla="*/ 1163384 w 2217610"/>
              <a:gd name="connsiteY9" fmla="*/ 1638491 h 1682781"/>
              <a:gd name="connsiteX10" fmla="*/ 1239012 w 2217610"/>
              <a:gd name="connsiteY10" fmla="*/ 1674876 h 1682781"/>
              <a:gd name="connsiteX11" fmla="*/ 1322451 w 2217610"/>
              <a:gd name="connsiteY11" fmla="*/ 1682687 h 1682781"/>
              <a:gd name="connsiteX12" fmla="*/ 1479995 w 2217610"/>
              <a:gd name="connsiteY12" fmla="*/ 1682687 h 1682781"/>
              <a:gd name="connsiteX13" fmla="*/ 1479995 w 2217610"/>
              <a:gd name="connsiteY13" fmla="*/ 1594961 h 1682781"/>
              <a:gd name="connsiteX14" fmla="*/ 1320927 w 2217610"/>
              <a:gd name="connsiteY14" fmla="*/ 1594961 h 1682781"/>
              <a:gd name="connsiteX15" fmla="*/ 1307783 w 2217610"/>
              <a:gd name="connsiteY15" fmla="*/ 1593914 h 1682781"/>
              <a:gd name="connsiteX16" fmla="*/ 1227201 w 2217610"/>
              <a:gd name="connsiteY16" fmla="*/ 1543622 h 1682781"/>
              <a:gd name="connsiteX17" fmla="*/ 1202341 w 2217610"/>
              <a:gd name="connsiteY17" fmla="*/ 1426655 h 1682781"/>
              <a:gd name="connsiteX18" fmla="*/ 1227201 w 2217610"/>
              <a:gd name="connsiteY18" fmla="*/ 1309687 h 1682781"/>
              <a:gd name="connsiteX19" fmla="*/ 1307783 w 2217610"/>
              <a:gd name="connsiteY19" fmla="*/ 1259396 h 1682781"/>
              <a:gd name="connsiteX20" fmla="*/ 1320927 w 2217610"/>
              <a:gd name="connsiteY20" fmla="*/ 1258348 h 1682781"/>
              <a:gd name="connsiteX21" fmla="*/ 1479995 w 2217610"/>
              <a:gd name="connsiteY21" fmla="*/ 1258348 h 1682781"/>
              <a:gd name="connsiteX22" fmla="*/ 1479995 w 2217610"/>
              <a:gd name="connsiteY22" fmla="*/ 1170623 h 1682781"/>
              <a:gd name="connsiteX23" fmla="*/ 1322451 w 2217610"/>
              <a:gd name="connsiteY23" fmla="*/ 1170623 h 1682781"/>
              <a:gd name="connsiteX24" fmla="*/ 1239012 w 2217610"/>
              <a:gd name="connsiteY24" fmla="*/ 1178433 h 1682781"/>
              <a:gd name="connsiteX25" fmla="*/ 1163384 w 2217610"/>
              <a:gd name="connsiteY25" fmla="*/ 1214819 h 1682781"/>
              <a:gd name="connsiteX26" fmla="*/ 1103757 w 2217610"/>
              <a:gd name="connsiteY26" fmla="*/ 1300067 h 1682781"/>
              <a:gd name="connsiteX27" fmla="*/ 1086803 w 2217610"/>
              <a:gd name="connsiteY27" fmla="*/ 1378839 h 1682781"/>
              <a:gd name="connsiteX28" fmla="*/ 1148525 w 2217610"/>
              <a:gd name="connsiteY28" fmla="*/ 1378839 h 1682781"/>
              <a:gd name="connsiteX29" fmla="*/ 333566 w 2217610"/>
              <a:gd name="connsiteY29" fmla="*/ 1426940 h 1682781"/>
              <a:gd name="connsiteX30" fmla="*/ 324136 w 2217610"/>
              <a:gd name="connsiteY30" fmla="*/ 1502188 h 1682781"/>
              <a:gd name="connsiteX31" fmla="*/ 298514 w 2217610"/>
              <a:gd name="connsiteY31" fmla="*/ 1557528 h 1682781"/>
              <a:gd name="connsiteX32" fmla="*/ 259175 w 2217610"/>
              <a:gd name="connsiteY32" fmla="*/ 1582960 h 1682781"/>
              <a:gd name="connsiteX33" fmla="*/ 197644 w 2217610"/>
              <a:gd name="connsiteY33" fmla="*/ 1591437 h 1682781"/>
              <a:gd name="connsiteX34" fmla="*/ 108585 w 2217610"/>
              <a:gd name="connsiteY34" fmla="*/ 1591437 h 1682781"/>
              <a:gd name="connsiteX35" fmla="*/ 108585 w 2217610"/>
              <a:gd name="connsiteY35" fmla="*/ 1261777 h 1682781"/>
              <a:gd name="connsiteX36" fmla="*/ 197644 w 2217610"/>
              <a:gd name="connsiteY36" fmla="*/ 1261777 h 1682781"/>
              <a:gd name="connsiteX37" fmla="*/ 251174 w 2217610"/>
              <a:gd name="connsiteY37" fmla="*/ 1267206 h 1682781"/>
              <a:gd name="connsiteX38" fmla="*/ 287084 w 2217610"/>
              <a:gd name="connsiteY38" fmla="*/ 1285685 h 1682781"/>
              <a:gd name="connsiteX39" fmla="*/ 321183 w 2217610"/>
              <a:gd name="connsiteY39" fmla="*/ 1341787 h 1682781"/>
              <a:gd name="connsiteX40" fmla="*/ 333566 w 2217610"/>
              <a:gd name="connsiteY40" fmla="*/ 1426940 h 1682781"/>
              <a:gd name="connsiteX41" fmla="*/ 447199 w 2217610"/>
              <a:gd name="connsiteY41" fmla="*/ 1498378 h 1682781"/>
              <a:gd name="connsiteX42" fmla="*/ 452914 w 2217610"/>
              <a:gd name="connsiteY42" fmla="*/ 1427607 h 1682781"/>
              <a:gd name="connsiteX43" fmla="*/ 449485 w 2217610"/>
              <a:gd name="connsiteY43" fmla="*/ 1371981 h 1682781"/>
              <a:gd name="connsiteX44" fmla="*/ 439198 w 2217610"/>
              <a:gd name="connsiteY44" fmla="*/ 1320070 h 1682781"/>
              <a:gd name="connsiteX45" fmla="*/ 423100 w 2217610"/>
              <a:gd name="connsiteY45" fmla="*/ 1275112 h 1682781"/>
              <a:gd name="connsiteX46" fmla="*/ 402431 w 2217610"/>
              <a:gd name="connsiteY46" fmla="*/ 1240917 h 1682781"/>
              <a:gd name="connsiteX47" fmla="*/ 324422 w 2217610"/>
              <a:gd name="connsiteY47" fmla="*/ 1186815 h 1682781"/>
              <a:gd name="connsiteX48" fmla="*/ 197453 w 2217610"/>
              <a:gd name="connsiteY48" fmla="*/ 1170337 h 1682781"/>
              <a:gd name="connsiteX49" fmla="*/ 0 w 2217610"/>
              <a:gd name="connsiteY49" fmla="*/ 1170337 h 1682781"/>
              <a:gd name="connsiteX50" fmla="*/ 0 w 2217610"/>
              <a:gd name="connsiteY50" fmla="*/ 1682687 h 1682781"/>
              <a:gd name="connsiteX51" fmla="*/ 197549 w 2217610"/>
              <a:gd name="connsiteY51" fmla="*/ 1682687 h 1682781"/>
              <a:gd name="connsiteX52" fmla="*/ 241935 w 2217610"/>
              <a:gd name="connsiteY52" fmla="*/ 1682306 h 1682781"/>
              <a:gd name="connsiteX53" fmla="*/ 275082 w 2217610"/>
              <a:gd name="connsiteY53" fmla="*/ 1680401 h 1682781"/>
              <a:gd name="connsiteX54" fmla="*/ 300704 w 2217610"/>
              <a:gd name="connsiteY54" fmla="*/ 1676972 h 1682781"/>
              <a:gd name="connsiteX55" fmla="*/ 322898 w 2217610"/>
              <a:gd name="connsiteY55" fmla="*/ 1671257 h 1682781"/>
              <a:gd name="connsiteX56" fmla="*/ 390525 w 2217610"/>
              <a:gd name="connsiteY56" fmla="*/ 1632395 h 1682781"/>
              <a:gd name="connsiteX57" fmla="*/ 431387 w 2217610"/>
              <a:gd name="connsiteY57" fmla="*/ 1563624 h 1682781"/>
              <a:gd name="connsiteX58" fmla="*/ 447199 w 2217610"/>
              <a:gd name="connsiteY58" fmla="*/ 1498378 h 1682781"/>
              <a:gd name="connsiteX59" fmla="*/ 898588 w 2217610"/>
              <a:gd name="connsiteY59" fmla="*/ 1170527 h 1682781"/>
              <a:gd name="connsiteX60" fmla="*/ 754571 w 2217610"/>
              <a:gd name="connsiteY60" fmla="*/ 1170527 h 1682781"/>
              <a:gd name="connsiteX61" fmla="*/ 609886 w 2217610"/>
              <a:gd name="connsiteY61" fmla="*/ 1204151 h 1682781"/>
              <a:gd name="connsiteX62" fmla="*/ 531305 w 2217610"/>
              <a:gd name="connsiteY62" fmla="*/ 1314641 h 1682781"/>
              <a:gd name="connsiteX63" fmla="*/ 517398 w 2217610"/>
              <a:gd name="connsiteY63" fmla="*/ 1403128 h 1682781"/>
              <a:gd name="connsiteX64" fmla="*/ 517112 w 2217610"/>
              <a:gd name="connsiteY64" fmla="*/ 1426655 h 1682781"/>
              <a:gd name="connsiteX65" fmla="*/ 517398 w 2217610"/>
              <a:gd name="connsiteY65" fmla="*/ 1450181 h 1682781"/>
              <a:gd name="connsiteX66" fmla="*/ 555403 w 2217610"/>
              <a:gd name="connsiteY66" fmla="*/ 1594009 h 1682781"/>
              <a:gd name="connsiteX67" fmla="*/ 666083 w 2217610"/>
              <a:gd name="connsiteY67" fmla="*/ 1673828 h 1682781"/>
              <a:gd name="connsiteX68" fmla="*/ 754475 w 2217610"/>
              <a:gd name="connsiteY68" fmla="*/ 1682687 h 1682781"/>
              <a:gd name="connsiteX69" fmla="*/ 898493 w 2217610"/>
              <a:gd name="connsiteY69" fmla="*/ 1682687 h 1682781"/>
              <a:gd name="connsiteX70" fmla="*/ 898493 w 2217610"/>
              <a:gd name="connsiteY70" fmla="*/ 1593533 h 1682781"/>
              <a:gd name="connsiteX71" fmla="*/ 759428 w 2217610"/>
              <a:gd name="connsiteY71" fmla="*/ 1593533 h 1682781"/>
              <a:gd name="connsiteX72" fmla="*/ 673037 w 2217610"/>
              <a:gd name="connsiteY72" fmla="*/ 1563434 h 1682781"/>
              <a:gd name="connsiteX73" fmla="*/ 638747 w 2217610"/>
              <a:gd name="connsiteY73" fmla="*/ 1473613 h 1682781"/>
              <a:gd name="connsiteX74" fmla="*/ 856298 w 2217610"/>
              <a:gd name="connsiteY74" fmla="*/ 1473613 h 1682781"/>
              <a:gd name="connsiteX75" fmla="*/ 856298 w 2217610"/>
              <a:gd name="connsiteY75" fmla="*/ 1379411 h 1682781"/>
              <a:gd name="connsiteX76" fmla="*/ 638842 w 2217610"/>
              <a:gd name="connsiteY76" fmla="*/ 1379411 h 1682781"/>
              <a:gd name="connsiteX77" fmla="*/ 673132 w 2217610"/>
              <a:gd name="connsiteY77" fmla="*/ 1289590 h 1682781"/>
              <a:gd name="connsiteX78" fmla="*/ 759524 w 2217610"/>
              <a:gd name="connsiteY78" fmla="*/ 1259491 h 1682781"/>
              <a:gd name="connsiteX79" fmla="*/ 898588 w 2217610"/>
              <a:gd name="connsiteY79" fmla="*/ 1259491 h 1682781"/>
              <a:gd name="connsiteX80" fmla="*/ 898588 w 2217610"/>
              <a:gd name="connsiteY80" fmla="*/ 1170527 h 1682781"/>
              <a:gd name="connsiteX81" fmla="*/ 1626394 w 2217610"/>
              <a:gd name="connsiteY81" fmla="*/ 582359 h 1682781"/>
              <a:gd name="connsiteX82" fmla="*/ 1776413 w 2217610"/>
              <a:gd name="connsiteY82" fmla="*/ 176784 h 1682781"/>
              <a:gd name="connsiteX83" fmla="*/ 1596962 w 2217610"/>
              <a:gd name="connsiteY83" fmla="*/ 0 h 1682781"/>
              <a:gd name="connsiteX84" fmla="*/ 1111758 w 2217610"/>
              <a:gd name="connsiteY84" fmla="*/ 155924 h 1682781"/>
              <a:gd name="connsiteX85" fmla="*/ 1111758 w 2217610"/>
              <a:gd name="connsiteY85" fmla="*/ 157734 h 1682781"/>
              <a:gd name="connsiteX86" fmla="*/ 1273493 w 2217610"/>
              <a:gd name="connsiteY86" fmla="*/ 315468 h 1682781"/>
              <a:gd name="connsiteX87" fmla="*/ 1258348 w 2217610"/>
              <a:gd name="connsiteY87" fmla="*/ 381857 h 1682781"/>
              <a:gd name="connsiteX88" fmla="*/ 1028986 w 2217610"/>
              <a:gd name="connsiteY88" fmla="*/ 674656 h 1682781"/>
              <a:gd name="connsiteX89" fmla="*/ 927259 w 2217610"/>
              <a:gd name="connsiteY89" fmla="*/ 966692 h 1682781"/>
              <a:gd name="connsiteX90" fmla="*/ 1626394 w 2217610"/>
              <a:gd name="connsiteY90" fmla="*/ 582359 h 1682781"/>
              <a:gd name="connsiteX91" fmla="*/ 2046351 w 2217610"/>
              <a:gd name="connsiteY91" fmla="*/ 1426655 h 1682781"/>
              <a:gd name="connsiteX92" fmla="*/ 2217611 w 2217610"/>
              <a:gd name="connsiteY92" fmla="*/ 1170527 h 1682781"/>
              <a:gd name="connsiteX93" fmla="*/ 2082070 w 2217610"/>
              <a:gd name="connsiteY93" fmla="*/ 1170527 h 1682781"/>
              <a:gd name="connsiteX94" fmla="*/ 1979867 w 2217610"/>
              <a:gd name="connsiteY94" fmla="*/ 1329214 h 1682781"/>
              <a:gd name="connsiteX95" fmla="*/ 1877568 w 2217610"/>
              <a:gd name="connsiteY95" fmla="*/ 1170527 h 1682781"/>
              <a:gd name="connsiteX96" fmla="*/ 1741932 w 2217610"/>
              <a:gd name="connsiteY96" fmla="*/ 1170527 h 1682781"/>
              <a:gd name="connsiteX97" fmla="*/ 1913287 w 2217610"/>
              <a:gd name="connsiteY97" fmla="*/ 1426655 h 1682781"/>
              <a:gd name="connsiteX98" fmla="*/ 1741932 w 2217610"/>
              <a:gd name="connsiteY98" fmla="*/ 1682782 h 1682781"/>
              <a:gd name="connsiteX99" fmla="*/ 1877568 w 2217610"/>
              <a:gd name="connsiteY99" fmla="*/ 1682782 h 1682781"/>
              <a:gd name="connsiteX100" fmla="*/ 1979867 w 2217610"/>
              <a:gd name="connsiteY100" fmla="*/ 1524191 h 1682781"/>
              <a:gd name="connsiteX101" fmla="*/ 2082070 w 2217610"/>
              <a:gd name="connsiteY101" fmla="*/ 1682782 h 1682781"/>
              <a:gd name="connsiteX102" fmla="*/ 2217611 w 2217610"/>
              <a:gd name="connsiteY102" fmla="*/ 1682782 h 1682781"/>
              <a:gd name="connsiteX103" fmla="*/ 2046351 w 2217610"/>
              <a:gd name="connsiteY103" fmla="*/ 1426655 h 1682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2217610" h="1682781">
                <a:moveTo>
                  <a:pt x="1676591" y="1170527"/>
                </a:moveTo>
                <a:lnTo>
                  <a:pt x="1564386" y="1170527"/>
                </a:lnTo>
                <a:lnTo>
                  <a:pt x="1564386" y="1682782"/>
                </a:lnTo>
                <a:lnTo>
                  <a:pt x="1676591" y="1682782"/>
                </a:lnTo>
                <a:lnTo>
                  <a:pt x="1676591" y="1170527"/>
                </a:lnTo>
                <a:close/>
                <a:moveTo>
                  <a:pt x="1148525" y="1378839"/>
                </a:moveTo>
                <a:lnTo>
                  <a:pt x="1148525" y="1474470"/>
                </a:lnTo>
                <a:lnTo>
                  <a:pt x="1086803" y="1474470"/>
                </a:lnTo>
                <a:cubicBezTo>
                  <a:pt x="1089374" y="1501331"/>
                  <a:pt x="1094994" y="1527524"/>
                  <a:pt x="1103757" y="1553242"/>
                </a:cubicBezTo>
                <a:cubicBezTo>
                  <a:pt x="1115092" y="1586770"/>
                  <a:pt x="1134999" y="1615154"/>
                  <a:pt x="1163384" y="1638491"/>
                </a:cubicBezTo>
                <a:cubicBezTo>
                  <a:pt x="1187101" y="1657541"/>
                  <a:pt x="1212247" y="1669637"/>
                  <a:pt x="1239012" y="1674876"/>
                </a:cubicBezTo>
                <a:cubicBezTo>
                  <a:pt x="1265777" y="1680115"/>
                  <a:pt x="1293590" y="1682687"/>
                  <a:pt x="1322451" y="1682687"/>
                </a:cubicBezTo>
                <a:lnTo>
                  <a:pt x="1479995" y="1682687"/>
                </a:lnTo>
                <a:lnTo>
                  <a:pt x="1479995" y="1594961"/>
                </a:lnTo>
                <a:lnTo>
                  <a:pt x="1320927" y="1594961"/>
                </a:lnTo>
                <a:cubicBezTo>
                  <a:pt x="1316546" y="1594961"/>
                  <a:pt x="1312164" y="1594104"/>
                  <a:pt x="1307783" y="1593914"/>
                </a:cubicBezTo>
                <a:cubicBezTo>
                  <a:pt x="1267206" y="1589627"/>
                  <a:pt x="1240346" y="1572959"/>
                  <a:pt x="1227201" y="1543622"/>
                </a:cubicBezTo>
                <a:cubicBezTo>
                  <a:pt x="1212152" y="1510094"/>
                  <a:pt x="1203865" y="1471041"/>
                  <a:pt x="1202341" y="1426655"/>
                </a:cubicBezTo>
                <a:cubicBezTo>
                  <a:pt x="1203865" y="1382268"/>
                  <a:pt x="1212152" y="1343216"/>
                  <a:pt x="1227201" y="1309687"/>
                </a:cubicBezTo>
                <a:cubicBezTo>
                  <a:pt x="1240346" y="1280351"/>
                  <a:pt x="1267206" y="1263682"/>
                  <a:pt x="1307783" y="1259396"/>
                </a:cubicBezTo>
                <a:cubicBezTo>
                  <a:pt x="1312164" y="1259110"/>
                  <a:pt x="1316546" y="1258348"/>
                  <a:pt x="1320927" y="1258348"/>
                </a:cubicBezTo>
                <a:lnTo>
                  <a:pt x="1479995" y="1258348"/>
                </a:lnTo>
                <a:lnTo>
                  <a:pt x="1479995" y="1170623"/>
                </a:lnTo>
                <a:lnTo>
                  <a:pt x="1322451" y="1170623"/>
                </a:lnTo>
                <a:cubicBezTo>
                  <a:pt x="1293590" y="1170623"/>
                  <a:pt x="1265777" y="1173194"/>
                  <a:pt x="1239012" y="1178433"/>
                </a:cubicBezTo>
                <a:cubicBezTo>
                  <a:pt x="1212247" y="1183672"/>
                  <a:pt x="1187101" y="1195769"/>
                  <a:pt x="1163384" y="1214819"/>
                </a:cubicBezTo>
                <a:cubicBezTo>
                  <a:pt x="1135094" y="1238155"/>
                  <a:pt x="1115187" y="1266539"/>
                  <a:pt x="1103757" y="1300067"/>
                </a:cubicBezTo>
                <a:cubicBezTo>
                  <a:pt x="1094994" y="1325880"/>
                  <a:pt x="1089470" y="1352169"/>
                  <a:pt x="1086803" y="1378839"/>
                </a:cubicBezTo>
                <a:lnTo>
                  <a:pt x="1148525" y="1378839"/>
                </a:lnTo>
                <a:close/>
                <a:moveTo>
                  <a:pt x="333566" y="1426940"/>
                </a:moveTo>
                <a:cubicBezTo>
                  <a:pt x="333566" y="1453610"/>
                  <a:pt x="330422" y="1478661"/>
                  <a:pt x="324136" y="1502188"/>
                </a:cubicBezTo>
                <a:cubicBezTo>
                  <a:pt x="317659" y="1525810"/>
                  <a:pt x="309182" y="1544193"/>
                  <a:pt x="298514" y="1557528"/>
                </a:cubicBezTo>
                <a:cubicBezTo>
                  <a:pt x="289370" y="1568768"/>
                  <a:pt x="276225" y="1577340"/>
                  <a:pt x="259175" y="1582960"/>
                </a:cubicBezTo>
                <a:cubicBezTo>
                  <a:pt x="242126" y="1588580"/>
                  <a:pt x="221647" y="1591437"/>
                  <a:pt x="197644" y="1591437"/>
                </a:cubicBezTo>
                <a:lnTo>
                  <a:pt x="108585" y="1591437"/>
                </a:lnTo>
                <a:lnTo>
                  <a:pt x="108585" y="1261777"/>
                </a:lnTo>
                <a:lnTo>
                  <a:pt x="197644" y="1261777"/>
                </a:lnTo>
                <a:cubicBezTo>
                  <a:pt x="219551" y="1261777"/>
                  <a:pt x="237363" y="1263587"/>
                  <a:pt x="251174" y="1267206"/>
                </a:cubicBezTo>
                <a:cubicBezTo>
                  <a:pt x="264986" y="1270826"/>
                  <a:pt x="276892" y="1277017"/>
                  <a:pt x="287084" y="1285685"/>
                </a:cubicBezTo>
                <a:cubicBezTo>
                  <a:pt x="301371" y="1297496"/>
                  <a:pt x="312706" y="1316165"/>
                  <a:pt x="321183" y="1341787"/>
                </a:cubicBezTo>
                <a:cubicBezTo>
                  <a:pt x="329470" y="1367314"/>
                  <a:pt x="333566" y="1395794"/>
                  <a:pt x="333566" y="1426940"/>
                </a:cubicBezTo>
                <a:moveTo>
                  <a:pt x="447199" y="1498378"/>
                </a:moveTo>
                <a:cubicBezTo>
                  <a:pt x="451104" y="1473803"/>
                  <a:pt x="452914" y="1450181"/>
                  <a:pt x="452914" y="1427607"/>
                </a:cubicBezTo>
                <a:cubicBezTo>
                  <a:pt x="452914" y="1408652"/>
                  <a:pt x="451866" y="1390079"/>
                  <a:pt x="449485" y="1371981"/>
                </a:cubicBezTo>
                <a:cubicBezTo>
                  <a:pt x="447199" y="1353788"/>
                  <a:pt x="443770" y="1336453"/>
                  <a:pt x="439198" y="1320070"/>
                </a:cubicBezTo>
                <a:cubicBezTo>
                  <a:pt x="434626" y="1303591"/>
                  <a:pt x="429292" y="1288637"/>
                  <a:pt x="423100" y="1275112"/>
                </a:cubicBezTo>
                <a:cubicBezTo>
                  <a:pt x="417005" y="1261586"/>
                  <a:pt x="410147" y="1250156"/>
                  <a:pt x="402431" y="1240917"/>
                </a:cubicBezTo>
                <a:cubicBezTo>
                  <a:pt x="382619" y="1215866"/>
                  <a:pt x="356521" y="1197769"/>
                  <a:pt x="324422" y="1186815"/>
                </a:cubicBezTo>
                <a:cubicBezTo>
                  <a:pt x="292322" y="1175766"/>
                  <a:pt x="249936" y="1170337"/>
                  <a:pt x="197453" y="1170337"/>
                </a:cubicBezTo>
                <a:lnTo>
                  <a:pt x="0" y="1170337"/>
                </a:lnTo>
                <a:lnTo>
                  <a:pt x="0" y="1682687"/>
                </a:lnTo>
                <a:lnTo>
                  <a:pt x="197549" y="1682687"/>
                </a:lnTo>
                <a:cubicBezTo>
                  <a:pt x="214313" y="1682687"/>
                  <a:pt x="229172" y="1682591"/>
                  <a:pt x="241935" y="1682306"/>
                </a:cubicBezTo>
                <a:cubicBezTo>
                  <a:pt x="254603" y="1682020"/>
                  <a:pt x="265748" y="1681448"/>
                  <a:pt x="275082" y="1680401"/>
                </a:cubicBezTo>
                <a:cubicBezTo>
                  <a:pt x="284512" y="1679353"/>
                  <a:pt x="293084" y="1678210"/>
                  <a:pt x="300704" y="1676972"/>
                </a:cubicBezTo>
                <a:cubicBezTo>
                  <a:pt x="308324" y="1675733"/>
                  <a:pt x="315754" y="1673828"/>
                  <a:pt x="322898" y="1671257"/>
                </a:cubicBezTo>
                <a:cubicBezTo>
                  <a:pt x="350520" y="1662494"/>
                  <a:pt x="372999" y="1649635"/>
                  <a:pt x="390525" y="1632395"/>
                </a:cubicBezTo>
                <a:cubicBezTo>
                  <a:pt x="408146" y="1615250"/>
                  <a:pt x="421862" y="1592390"/>
                  <a:pt x="431387" y="1563624"/>
                </a:cubicBezTo>
                <a:cubicBezTo>
                  <a:pt x="438150" y="1544669"/>
                  <a:pt x="443389" y="1522952"/>
                  <a:pt x="447199" y="1498378"/>
                </a:cubicBezTo>
                <a:moveTo>
                  <a:pt x="898588" y="1170527"/>
                </a:moveTo>
                <a:lnTo>
                  <a:pt x="754571" y="1170527"/>
                </a:lnTo>
                <a:cubicBezTo>
                  <a:pt x="704755" y="1170527"/>
                  <a:pt x="652367" y="1175766"/>
                  <a:pt x="609886" y="1204151"/>
                </a:cubicBezTo>
                <a:cubicBezTo>
                  <a:pt x="570452" y="1230630"/>
                  <a:pt x="544544" y="1269302"/>
                  <a:pt x="531305" y="1314641"/>
                </a:cubicBezTo>
                <a:cubicBezTo>
                  <a:pt x="522827" y="1343311"/>
                  <a:pt x="518160" y="1373124"/>
                  <a:pt x="517398" y="1403128"/>
                </a:cubicBezTo>
                <a:cubicBezTo>
                  <a:pt x="516922" y="1410938"/>
                  <a:pt x="516826" y="1418844"/>
                  <a:pt x="517112" y="1426655"/>
                </a:cubicBezTo>
                <a:cubicBezTo>
                  <a:pt x="516826" y="1434465"/>
                  <a:pt x="516922" y="1442371"/>
                  <a:pt x="517398" y="1450181"/>
                </a:cubicBezTo>
                <a:cubicBezTo>
                  <a:pt x="518732" y="1498949"/>
                  <a:pt x="528638" y="1552480"/>
                  <a:pt x="555403" y="1594009"/>
                </a:cubicBezTo>
                <a:cubicBezTo>
                  <a:pt x="580454" y="1632871"/>
                  <a:pt x="620840" y="1663446"/>
                  <a:pt x="666083" y="1673828"/>
                </a:cubicBezTo>
                <a:cubicBezTo>
                  <a:pt x="694944" y="1680401"/>
                  <a:pt x="725043" y="1682687"/>
                  <a:pt x="754475" y="1682687"/>
                </a:cubicBezTo>
                <a:lnTo>
                  <a:pt x="898493" y="1682687"/>
                </a:lnTo>
                <a:lnTo>
                  <a:pt x="898493" y="1593533"/>
                </a:lnTo>
                <a:lnTo>
                  <a:pt x="759428" y="1593533"/>
                </a:lnTo>
                <a:cubicBezTo>
                  <a:pt x="728472" y="1593152"/>
                  <a:pt x="695706" y="1586198"/>
                  <a:pt x="673037" y="1563434"/>
                </a:cubicBezTo>
                <a:cubicBezTo>
                  <a:pt x="649605" y="1539812"/>
                  <a:pt x="640747" y="1505998"/>
                  <a:pt x="638747" y="1473613"/>
                </a:cubicBezTo>
                <a:lnTo>
                  <a:pt x="856298" y="1473613"/>
                </a:lnTo>
                <a:lnTo>
                  <a:pt x="856298" y="1379411"/>
                </a:lnTo>
                <a:lnTo>
                  <a:pt x="638842" y="1379411"/>
                </a:lnTo>
                <a:cubicBezTo>
                  <a:pt x="640842" y="1347026"/>
                  <a:pt x="649700" y="1313212"/>
                  <a:pt x="673132" y="1289590"/>
                </a:cubicBezTo>
                <a:cubicBezTo>
                  <a:pt x="695801" y="1266825"/>
                  <a:pt x="728567" y="1259872"/>
                  <a:pt x="759524" y="1259491"/>
                </a:cubicBezTo>
                <a:lnTo>
                  <a:pt x="898588" y="1259491"/>
                </a:lnTo>
                <a:lnTo>
                  <a:pt x="898588" y="1170527"/>
                </a:lnTo>
                <a:close/>
                <a:moveTo>
                  <a:pt x="1626394" y="582359"/>
                </a:moveTo>
                <a:cubicBezTo>
                  <a:pt x="1744218" y="413194"/>
                  <a:pt x="1776413" y="278606"/>
                  <a:pt x="1776413" y="176784"/>
                </a:cubicBezTo>
                <a:cubicBezTo>
                  <a:pt x="1776413" y="106394"/>
                  <a:pt x="1743551" y="0"/>
                  <a:pt x="1596962" y="0"/>
                </a:cubicBezTo>
                <a:cubicBezTo>
                  <a:pt x="1435227" y="0"/>
                  <a:pt x="1111758" y="155924"/>
                  <a:pt x="1111758" y="155924"/>
                </a:cubicBezTo>
                <a:lnTo>
                  <a:pt x="1111758" y="157734"/>
                </a:lnTo>
                <a:cubicBezTo>
                  <a:pt x="1201103" y="157734"/>
                  <a:pt x="1273493" y="228314"/>
                  <a:pt x="1273493" y="315468"/>
                </a:cubicBezTo>
                <a:cubicBezTo>
                  <a:pt x="1273493" y="339185"/>
                  <a:pt x="1267968" y="361664"/>
                  <a:pt x="1258348" y="381857"/>
                </a:cubicBezTo>
                <a:cubicBezTo>
                  <a:pt x="1225963" y="456057"/>
                  <a:pt x="1143095" y="538544"/>
                  <a:pt x="1028986" y="674656"/>
                </a:cubicBezTo>
                <a:cubicBezTo>
                  <a:pt x="920496" y="804196"/>
                  <a:pt x="799719" y="926592"/>
                  <a:pt x="927259" y="966692"/>
                </a:cubicBezTo>
                <a:cubicBezTo>
                  <a:pt x="1127284" y="1029367"/>
                  <a:pt x="1426655" y="868966"/>
                  <a:pt x="1626394" y="582359"/>
                </a:cubicBezTo>
                <a:moveTo>
                  <a:pt x="2046351" y="1426655"/>
                </a:moveTo>
                <a:lnTo>
                  <a:pt x="2217611" y="1170527"/>
                </a:lnTo>
                <a:lnTo>
                  <a:pt x="2082070" y="1170527"/>
                </a:lnTo>
                <a:lnTo>
                  <a:pt x="1979867" y="1329214"/>
                </a:lnTo>
                <a:lnTo>
                  <a:pt x="1877568" y="1170527"/>
                </a:lnTo>
                <a:lnTo>
                  <a:pt x="1741932" y="1170527"/>
                </a:lnTo>
                <a:lnTo>
                  <a:pt x="1913287" y="1426655"/>
                </a:lnTo>
                <a:lnTo>
                  <a:pt x="1741932" y="1682782"/>
                </a:lnTo>
                <a:lnTo>
                  <a:pt x="1877568" y="1682782"/>
                </a:lnTo>
                <a:lnTo>
                  <a:pt x="1979867" y="1524191"/>
                </a:lnTo>
                <a:lnTo>
                  <a:pt x="2082070" y="1682782"/>
                </a:lnTo>
                <a:lnTo>
                  <a:pt x="2217611" y="1682782"/>
                </a:lnTo>
                <a:lnTo>
                  <a:pt x="2046351" y="1426655"/>
                </a:lnTo>
                <a:close/>
              </a:path>
            </a:pathLst>
          </a:custGeom>
          <a:solidFill>
            <a:schemeClr val="accent2"/>
          </a:solidFill>
          <a:ln w="9525" cap="flat">
            <a:solidFill>
              <a:schemeClr val="accent2"/>
            </a:solidFill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7" name="Bildplatzhalter 13">
            <a:extLst>
              <a:ext uri="{FF2B5EF4-FFF2-40B4-BE49-F238E27FC236}">
                <a16:creationId xmlns:a16="http://schemas.microsoft.com/office/drawing/2014/main" id="{271C9B84-85A4-4C78-A85D-A48AF702D6B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auto">
          <a:xfrm>
            <a:off x="0" y="1"/>
            <a:ext cx="9144000" cy="4888705"/>
          </a:xfrm>
          <a:custGeom>
            <a:avLst/>
            <a:gdLst>
              <a:gd name="connsiteX0" fmla="*/ 246362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7089 w 9144000"/>
              <a:gd name="connsiteY5" fmla="*/ 4589131 h 4888705"/>
              <a:gd name="connsiteX6" fmla="*/ 294963 w 9144000"/>
              <a:gd name="connsiteY6" fmla="*/ 4606097 h 4888705"/>
              <a:gd name="connsiteX7" fmla="*/ 289186 w 9144000"/>
              <a:gd name="connsiteY7" fmla="*/ 4618575 h 4888705"/>
              <a:gd name="connsiteX8" fmla="*/ 280316 w 9144000"/>
              <a:gd name="connsiteY8" fmla="*/ 4624309 h 4888705"/>
              <a:gd name="connsiteX9" fmla="*/ 266443 w 9144000"/>
              <a:gd name="connsiteY9" fmla="*/ 4626221 h 4888705"/>
              <a:gd name="connsiteX10" fmla="*/ 246362 w 9144000"/>
              <a:gd name="connsiteY10" fmla="*/ 4626221 h 4888705"/>
              <a:gd name="connsiteX11" fmla="*/ 520057 w 9144000"/>
              <a:gd name="connsiteY11" fmla="*/ 4531338 h 4888705"/>
              <a:gd name="connsiteX12" fmla="*/ 501244 w 9144000"/>
              <a:gd name="connsiteY12" fmla="*/ 4533099 h 4888705"/>
              <a:gd name="connsiteX13" fmla="*/ 484192 w 9144000"/>
              <a:gd name="connsiteY13" fmla="*/ 4541303 h 4888705"/>
              <a:gd name="connsiteX14" fmla="*/ 470747 w 9144000"/>
              <a:gd name="connsiteY14" fmla="*/ 4560525 h 4888705"/>
              <a:gd name="connsiteX15" fmla="*/ 466925 w 9144000"/>
              <a:gd name="connsiteY15" fmla="*/ 4578285 h 4888705"/>
              <a:gd name="connsiteX16" fmla="*/ 480841 w 9144000"/>
              <a:gd name="connsiteY16" fmla="*/ 4578285 h 4888705"/>
              <a:gd name="connsiteX17" fmla="*/ 480841 w 9144000"/>
              <a:gd name="connsiteY17" fmla="*/ 4599848 h 4888705"/>
              <a:gd name="connsiteX18" fmla="*/ 466925 w 9144000"/>
              <a:gd name="connsiteY18" fmla="*/ 4599848 h 4888705"/>
              <a:gd name="connsiteX19" fmla="*/ 470747 w 9144000"/>
              <a:gd name="connsiteY19" fmla="*/ 4617609 h 4888705"/>
              <a:gd name="connsiteX20" fmla="*/ 484192 w 9144000"/>
              <a:gd name="connsiteY20" fmla="*/ 4636830 h 4888705"/>
              <a:gd name="connsiteX21" fmla="*/ 501244 w 9144000"/>
              <a:gd name="connsiteY21" fmla="*/ 4645034 h 4888705"/>
              <a:gd name="connsiteX22" fmla="*/ 520057 w 9144000"/>
              <a:gd name="connsiteY22" fmla="*/ 4646795 h 4888705"/>
              <a:gd name="connsiteX23" fmla="*/ 555579 w 9144000"/>
              <a:gd name="connsiteY23" fmla="*/ 4646795 h 4888705"/>
              <a:gd name="connsiteX24" fmla="*/ 555579 w 9144000"/>
              <a:gd name="connsiteY24" fmla="*/ 4627015 h 4888705"/>
              <a:gd name="connsiteX25" fmla="*/ 519714 w 9144000"/>
              <a:gd name="connsiteY25" fmla="*/ 4627015 h 4888705"/>
              <a:gd name="connsiteX26" fmla="*/ 516750 w 9144000"/>
              <a:gd name="connsiteY26" fmla="*/ 4626779 h 4888705"/>
              <a:gd name="connsiteX27" fmla="*/ 498581 w 9144000"/>
              <a:gd name="connsiteY27" fmla="*/ 4615440 h 4888705"/>
              <a:gd name="connsiteX28" fmla="*/ 492976 w 9144000"/>
              <a:gd name="connsiteY28" fmla="*/ 4589067 h 4888705"/>
              <a:gd name="connsiteX29" fmla="*/ 498581 w 9144000"/>
              <a:gd name="connsiteY29" fmla="*/ 4562694 h 4888705"/>
              <a:gd name="connsiteX30" fmla="*/ 516750 w 9144000"/>
              <a:gd name="connsiteY30" fmla="*/ 4551354 h 4888705"/>
              <a:gd name="connsiteX31" fmla="*/ 519714 w 9144000"/>
              <a:gd name="connsiteY31" fmla="*/ 4551118 h 4888705"/>
              <a:gd name="connsiteX32" fmla="*/ 555579 w 9144000"/>
              <a:gd name="connsiteY32" fmla="*/ 4551118 h 4888705"/>
              <a:gd name="connsiteX33" fmla="*/ 555579 w 9144000"/>
              <a:gd name="connsiteY33" fmla="*/ 4531338 h 4888705"/>
              <a:gd name="connsiteX34" fmla="*/ 614639 w 9144000"/>
              <a:gd name="connsiteY34" fmla="*/ 4531317 h 4888705"/>
              <a:gd name="connsiteX35" fmla="*/ 653275 w 9144000"/>
              <a:gd name="connsiteY35" fmla="*/ 4589067 h 4888705"/>
              <a:gd name="connsiteX36" fmla="*/ 614639 w 9144000"/>
              <a:gd name="connsiteY36" fmla="*/ 4646816 h 4888705"/>
              <a:gd name="connsiteX37" fmla="*/ 645222 w 9144000"/>
              <a:gd name="connsiteY37" fmla="*/ 4646816 h 4888705"/>
              <a:gd name="connsiteX38" fmla="*/ 668287 w 9144000"/>
              <a:gd name="connsiteY38" fmla="*/ 4611058 h 4888705"/>
              <a:gd name="connsiteX39" fmla="*/ 691332 w 9144000"/>
              <a:gd name="connsiteY39" fmla="*/ 4646816 h 4888705"/>
              <a:gd name="connsiteX40" fmla="*/ 721892 w 9144000"/>
              <a:gd name="connsiteY40" fmla="*/ 4646816 h 4888705"/>
              <a:gd name="connsiteX41" fmla="*/ 683278 w 9144000"/>
              <a:gd name="connsiteY41" fmla="*/ 4589067 h 4888705"/>
              <a:gd name="connsiteX42" fmla="*/ 721892 w 9144000"/>
              <a:gd name="connsiteY42" fmla="*/ 4531317 h 4888705"/>
              <a:gd name="connsiteX43" fmla="*/ 691332 w 9144000"/>
              <a:gd name="connsiteY43" fmla="*/ 4531317 h 4888705"/>
              <a:gd name="connsiteX44" fmla="*/ 668287 w 9144000"/>
              <a:gd name="connsiteY44" fmla="*/ 4567096 h 4888705"/>
              <a:gd name="connsiteX45" fmla="*/ 645222 w 9144000"/>
              <a:gd name="connsiteY45" fmla="*/ 4531317 h 4888705"/>
              <a:gd name="connsiteX46" fmla="*/ 574607 w 9144000"/>
              <a:gd name="connsiteY46" fmla="*/ 4531317 h 4888705"/>
              <a:gd name="connsiteX47" fmla="*/ 574607 w 9144000"/>
              <a:gd name="connsiteY47" fmla="*/ 4646816 h 4888705"/>
              <a:gd name="connsiteX48" fmla="*/ 599907 w 9144000"/>
              <a:gd name="connsiteY48" fmla="*/ 4646816 h 4888705"/>
              <a:gd name="connsiteX49" fmla="*/ 599907 w 9144000"/>
              <a:gd name="connsiteY49" fmla="*/ 4531317 h 4888705"/>
              <a:gd name="connsiteX50" fmla="*/ 392015 w 9144000"/>
              <a:gd name="connsiteY50" fmla="*/ 4531317 h 4888705"/>
              <a:gd name="connsiteX51" fmla="*/ 359392 w 9144000"/>
              <a:gd name="connsiteY51" fmla="*/ 4538898 h 4888705"/>
              <a:gd name="connsiteX52" fmla="*/ 341674 w 9144000"/>
              <a:gd name="connsiteY52" fmla="*/ 4563810 h 4888705"/>
              <a:gd name="connsiteX53" fmla="*/ 338539 w 9144000"/>
              <a:gd name="connsiteY53" fmla="*/ 4583762 h 4888705"/>
              <a:gd name="connsiteX54" fmla="*/ 338474 w 9144000"/>
              <a:gd name="connsiteY54" fmla="*/ 4589067 h 4888705"/>
              <a:gd name="connsiteX55" fmla="*/ 338539 w 9144000"/>
              <a:gd name="connsiteY55" fmla="*/ 4594371 h 4888705"/>
              <a:gd name="connsiteX56" fmla="*/ 347108 w 9144000"/>
              <a:gd name="connsiteY56" fmla="*/ 4626801 h 4888705"/>
              <a:gd name="connsiteX57" fmla="*/ 372063 w 9144000"/>
              <a:gd name="connsiteY57" fmla="*/ 4644798 h 4888705"/>
              <a:gd name="connsiteX58" fmla="*/ 391994 w 9144000"/>
              <a:gd name="connsiteY58" fmla="*/ 4646795 h 4888705"/>
              <a:gd name="connsiteX59" fmla="*/ 424466 w 9144000"/>
              <a:gd name="connsiteY59" fmla="*/ 4646795 h 4888705"/>
              <a:gd name="connsiteX60" fmla="*/ 424466 w 9144000"/>
              <a:gd name="connsiteY60" fmla="*/ 4626693 h 4888705"/>
              <a:gd name="connsiteX61" fmla="*/ 393110 w 9144000"/>
              <a:gd name="connsiteY61" fmla="*/ 4626693 h 4888705"/>
              <a:gd name="connsiteX62" fmla="*/ 373631 w 9144000"/>
              <a:gd name="connsiteY62" fmla="*/ 4619907 h 4888705"/>
              <a:gd name="connsiteX63" fmla="*/ 365900 w 9144000"/>
              <a:gd name="connsiteY63" fmla="*/ 4599654 h 4888705"/>
              <a:gd name="connsiteX64" fmla="*/ 414952 w 9144000"/>
              <a:gd name="connsiteY64" fmla="*/ 4599654 h 4888705"/>
              <a:gd name="connsiteX65" fmla="*/ 414952 w 9144000"/>
              <a:gd name="connsiteY65" fmla="*/ 4578414 h 4888705"/>
              <a:gd name="connsiteX66" fmla="*/ 365921 w 9144000"/>
              <a:gd name="connsiteY66" fmla="*/ 4578414 h 4888705"/>
              <a:gd name="connsiteX67" fmla="*/ 373653 w 9144000"/>
              <a:gd name="connsiteY67" fmla="*/ 4558162 h 4888705"/>
              <a:gd name="connsiteX68" fmla="*/ 393132 w 9144000"/>
              <a:gd name="connsiteY68" fmla="*/ 4551376 h 4888705"/>
              <a:gd name="connsiteX69" fmla="*/ 424487 w 9144000"/>
              <a:gd name="connsiteY69" fmla="*/ 4551376 h 4888705"/>
              <a:gd name="connsiteX70" fmla="*/ 424487 w 9144000"/>
              <a:gd name="connsiteY70" fmla="*/ 4531317 h 4888705"/>
              <a:gd name="connsiteX71" fmla="*/ 221879 w 9144000"/>
              <a:gd name="connsiteY71" fmla="*/ 4531274 h 4888705"/>
              <a:gd name="connsiteX72" fmla="*/ 221879 w 9144000"/>
              <a:gd name="connsiteY72" fmla="*/ 4646795 h 4888705"/>
              <a:gd name="connsiteX73" fmla="*/ 266421 w 9144000"/>
              <a:gd name="connsiteY73" fmla="*/ 4646795 h 4888705"/>
              <a:gd name="connsiteX74" fmla="*/ 276429 w 9144000"/>
              <a:gd name="connsiteY74" fmla="*/ 4646709 h 4888705"/>
              <a:gd name="connsiteX75" fmla="*/ 283903 w 9144000"/>
              <a:gd name="connsiteY75" fmla="*/ 4646280 h 4888705"/>
              <a:gd name="connsiteX76" fmla="*/ 289680 w 9144000"/>
              <a:gd name="connsiteY76" fmla="*/ 4645506 h 4888705"/>
              <a:gd name="connsiteX77" fmla="*/ 294684 w 9144000"/>
              <a:gd name="connsiteY77" fmla="*/ 4644218 h 4888705"/>
              <a:gd name="connsiteX78" fmla="*/ 309932 w 9144000"/>
              <a:gd name="connsiteY78" fmla="*/ 4635455 h 4888705"/>
              <a:gd name="connsiteX79" fmla="*/ 319146 w 9144000"/>
              <a:gd name="connsiteY79" fmla="*/ 4619950 h 4888705"/>
              <a:gd name="connsiteX80" fmla="*/ 322711 w 9144000"/>
              <a:gd name="connsiteY80" fmla="*/ 4605238 h 4888705"/>
              <a:gd name="connsiteX81" fmla="*/ 323999 w 9144000"/>
              <a:gd name="connsiteY81" fmla="*/ 4589281 h 4888705"/>
              <a:gd name="connsiteX82" fmla="*/ 323226 w 9144000"/>
              <a:gd name="connsiteY82" fmla="*/ 4576739 h 4888705"/>
              <a:gd name="connsiteX83" fmla="*/ 320907 w 9144000"/>
              <a:gd name="connsiteY83" fmla="*/ 4565035 h 4888705"/>
              <a:gd name="connsiteX84" fmla="*/ 317277 w 9144000"/>
              <a:gd name="connsiteY84" fmla="*/ 4554898 h 4888705"/>
              <a:gd name="connsiteX85" fmla="*/ 312617 w 9144000"/>
              <a:gd name="connsiteY85" fmla="*/ 4547188 h 4888705"/>
              <a:gd name="connsiteX86" fmla="*/ 295028 w 9144000"/>
              <a:gd name="connsiteY86" fmla="*/ 4534989 h 4888705"/>
              <a:gd name="connsiteX87" fmla="*/ 266400 w 9144000"/>
              <a:gd name="connsiteY87" fmla="*/ 4531274 h 4888705"/>
              <a:gd name="connsiteX88" fmla="*/ 581952 w 9144000"/>
              <a:gd name="connsiteY88" fmla="*/ 4267394 h 4888705"/>
              <a:gd name="connsiteX89" fmla="*/ 472551 w 9144000"/>
              <a:gd name="connsiteY89" fmla="*/ 4302551 h 4888705"/>
              <a:gd name="connsiteX90" fmla="*/ 472551 w 9144000"/>
              <a:gd name="connsiteY90" fmla="*/ 4302959 h 4888705"/>
              <a:gd name="connsiteX91" fmla="*/ 509018 w 9144000"/>
              <a:gd name="connsiteY91" fmla="*/ 4338524 h 4888705"/>
              <a:gd name="connsiteX92" fmla="*/ 505604 w 9144000"/>
              <a:gd name="connsiteY92" fmla="*/ 4353493 h 4888705"/>
              <a:gd name="connsiteX93" fmla="*/ 453888 w 9144000"/>
              <a:gd name="connsiteY93" fmla="*/ 4419511 h 4888705"/>
              <a:gd name="connsiteX94" fmla="*/ 430952 w 9144000"/>
              <a:gd name="connsiteY94" fmla="*/ 4485357 h 4888705"/>
              <a:gd name="connsiteX95" fmla="*/ 588588 w 9144000"/>
              <a:gd name="connsiteY95" fmla="*/ 4398700 h 4888705"/>
              <a:gd name="connsiteX96" fmla="*/ 622414 w 9144000"/>
              <a:gd name="connsiteY96" fmla="*/ 4307254 h 4888705"/>
              <a:gd name="connsiteX97" fmla="*/ 581952 w 9144000"/>
              <a:gd name="connsiteY97" fmla="*/ 4267394 h 4888705"/>
              <a:gd name="connsiteX98" fmla="*/ 476814 w 9144000"/>
              <a:gd name="connsiteY98" fmla="*/ 4190167 h 4888705"/>
              <a:gd name="connsiteX99" fmla="*/ 356492 w 9144000"/>
              <a:gd name="connsiteY99" fmla="*/ 4278325 h 4888705"/>
              <a:gd name="connsiteX100" fmla="*/ 322667 w 9144000"/>
              <a:gd name="connsiteY100" fmla="*/ 4369771 h 4888705"/>
              <a:gd name="connsiteX101" fmla="*/ 363129 w 9144000"/>
              <a:gd name="connsiteY101" fmla="*/ 4409631 h 4888705"/>
              <a:gd name="connsiteX102" fmla="*/ 472551 w 9144000"/>
              <a:gd name="connsiteY102" fmla="*/ 4374474 h 4888705"/>
              <a:gd name="connsiteX103" fmla="*/ 472551 w 9144000"/>
              <a:gd name="connsiteY103" fmla="*/ 4374088 h 4888705"/>
              <a:gd name="connsiteX104" fmla="*/ 436084 w 9144000"/>
              <a:gd name="connsiteY104" fmla="*/ 4338523 h 4888705"/>
              <a:gd name="connsiteX105" fmla="*/ 439499 w 9144000"/>
              <a:gd name="connsiteY105" fmla="*/ 4323554 h 4888705"/>
              <a:gd name="connsiteX106" fmla="*/ 491214 w 9144000"/>
              <a:gd name="connsiteY106" fmla="*/ 4257536 h 4888705"/>
              <a:gd name="connsiteX107" fmla="*/ 514151 w 9144000"/>
              <a:gd name="connsiteY107" fmla="*/ 4191689 h 4888705"/>
              <a:gd name="connsiteX108" fmla="*/ 476814 w 9144000"/>
              <a:gd name="connsiteY108" fmla="*/ 4190167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62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cubicBezTo>
                  <a:pt x="296166" y="4575687"/>
                  <a:pt x="297089" y="4582108"/>
                  <a:pt x="297089" y="4589131"/>
                </a:cubicBezTo>
                <a:cubicBezTo>
                  <a:pt x="297089" y="4595144"/>
                  <a:pt x="296381" y="4600793"/>
                  <a:pt x="294963" y="4606097"/>
                </a:cubicBezTo>
                <a:cubicBezTo>
                  <a:pt x="293503" y="4611423"/>
                  <a:pt x="291591" y="4615568"/>
                  <a:pt x="289186" y="4618575"/>
                </a:cubicBezTo>
                <a:cubicBezTo>
                  <a:pt x="287124" y="4621109"/>
                  <a:pt x="284161" y="4623042"/>
                  <a:pt x="280316" y="4624309"/>
                </a:cubicBezTo>
                <a:cubicBezTo>
                  <a:pt x="276472" y="4625576"/>
                  <a:pt x="271855" y="4626221"/>
                  <a:pt x="266443" y="4626221"/>
                </a:cubicBezTo>
                <a:lnTo>
                  <a:pt x="246362" y="4626221"/>
                </a:lnTo>
                <a:close/>
                <a:moveTo>
                  <a:pt x="520057" y="4531338"/>
                </a:moveTo>
                <a:cubicBezTo>
                  <a:pt x="513550" y="4531338"/>
                  <a:pt x="507279" y="4531918"/>
                  <a:pt x="501244" y="4533099"/>
                </a:cubicBezTo>
                <a:cubicBezTo>
                  <a:pt x="495209" y="4534280"/>
                  <a:pt x="489539" y="4537008"/>
                  <a:pt x="484192" y="4541303"/>
                </a:cubicBezTo>
                <a:cubicBezTo>
                  <a:pt x="477813" y="4546565"/>
                  <a:pt x="473325" y="4552965"/>
                  <a:pt x="470747" y="4560525"/>
                </a:cubicBezTo>
                <a:cubicBezTo>
                  <a:pt x="468772" y="4566345"/>
                  <a:pt x="467526" y="4572272"/>
                  <a:pt x="466925" y="4578285"/>
                </a:cubicBezTo>
                <a:lnTo>
                  <a:pt x="480841" y="4578285"/>
                </a:lnTo>
                <a:lnTo>
                  <a:pt x="480841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27015"/>
                </a:lnTo>
                <a:lnTo>
                  <a:pt x="519714" y="4627015"/>
                </a:lnTo>
                <a:cubicBezTo>
                  <a:pt x="518726" y="4627015"/>
                  <a:pt x="517738" y="4626822"/>
                  <a:pt x="516750" y="4626779"/>
                </a:cubicBezTo>
                <a:cubicBezTo>
                  <a:pt x="507601" y="4625813"/>
                  <a:pt x="501545" y="4622054"/>
                  <a:pt x="498581" y="4615440"/>
                </a:cubicBezTo>
                <a:cubicBezTo>
                  <a:pt x="495188" y="4607880"/>
                  <a:pt x="493319" y="4599075"/>
                  <a:pt x="492976" y="4589067"/>
                </a:cubicBezTo>
                <a:cubicBezTo>
                  <a:pt x="493319" y="4579059"/>
                  <a:pt x="495188" y="4570253"/>
                  <a:pt x="498581" y="4562694"/>
                </a:cubicBez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31338"/>
                </a:lnTo>
                <a:close/>
                <a:moveTo>
                  <a:pt x="614639" y="4531317"/>
                </a:moveTo>
                <a:lnTo>
                  <a:pt x="653275" y="4589067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683278" y="4589067"/>
                </a:lnTo>
                <a:lnTo>
                  <a:pt x="721892" y="4531317"/>
                </a:lnTo>
                <a:lnTo>
                  <a:pt x="691332" y="4531317"/>
                </a:lnTo>
                <a:lnTo>
                  <a:pt x="668287" y="4567096"/>
                </a:lnTo>
                <a:lnTo>
                  <a:pt x="645222" y="4531317"/>
                </a:lnTo>
                <a:close/>
                <a:moveTo>
                  <a:pt x="574607" y="4531317"/>
                </a:moveTo>
                <a:lnTo>
                  <a:pt x="574607" y="4646816"/>
                </a:lnTo>
                <a:lnTo>
                  <a:pt x="599907" y="4646816"/>
                </a:lnTo>
                <a:lnTo>
                  <a:pt x="599907" y="4531317"/>
                </a:lnTo>
                <a:close/>
                <a:moveTo>
                  <a:pt x="392015" y="4531317"/>
                </a:moveTo>
                <a:cubicBezTo>
                  <a:pt x="380783" y="4531317"/>
                  <a:pt x="368971" y="4532498"/>
                  <a:pt x="359392" y="4538898"/>
                </a:cubicBezTo>
                <a:cubicBezTo>
                  <a:pt x="350501" y="4544868"/>
                  <a:pt x="344660" y="4553588"/>
                  <a:pt x="341674" y="4563810"/>
                </a:cubicBezTo>
                <a:cubicBezTo>
                  <a:pt x="339763" y="4570275"/>
                  <a:pt x="338711" y="4576997"/>
                  <a:pt x="338539" y="4583762"/>
                </a:cubicBez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26693"/>
                </a:lnTo>
                <a:lnTo>
                  <a:pt x="393110" y="4626693"/>
                </a:lnTo>
                <a:cubicBezTo>
                  <a:pt x="386130" y="4626607"/>
                  <a:pt x="378743" y="4625039"/>
                  <a:pt x="373631" y="4619907"/>
                </a:cubicBezTo>
                <a:cubicBezTo>
                  <a:pt x="368348" y="4614580"/>
                  <a:pt x="366351" y="4606956"/>
                  <a:pt x="365900" y="4599654"/>
                </a:cubicBezTo>
                <a:lnTo>
                  <a:pt x="414952" y="4599654"/>
                </a:lnTo>
                <a:lnTo>
                  <a:pt x="414952" y="4578414"/>
                </a:lnTo>
                <a:lnTo>
                  <a:pt x="365921" y="4578414"/>
                </a:lnTo>
                <a:cubicBezTo>
                  <a:pt x="366372" y="4571112"/>
                  <a:pt x="368369" y="4563488"/>
                  <a:pt x="373653" y="4558162"/>
                </a:cubicBez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31317"/>
                </a:lnTo>
                <a:close/>
                <a:moveTo>
                  <a:pt x="221879" y="4531274"/>
                </a:move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cubicBezTo>
                  <a:pt x="323999" y="4585008"/>
                  <a:pt x="323763" y="4580820"/>
                  <a:pt x="323226" y="4576739"/>
                </a:cubicBezTo>
                <a:cubicBezTo>
                  <a:pt x="322711" y="4572637"/>
                  <a:pt x="321938" y="4568729"/>
                  <a:pt x="320907" y="4565035"/>
                </a:cubicBezTo>
                <a:cubicBezTo>
                  <a:pt x="319876" y="4561319"/>
                  <a:pt x="318673" y="4557947"/>
                  <a:pt x="317277" y="4554898"/>
                </a:cubicBezTo>
                <a:cubicBezTo>
                  <a:pt x="315903" y="4551848"/>
                  <a:pt x="314356" y="4549271"/>
                  <a:pt x="312617" y="4547188"/>
                </a:cubicBezTo>
                <a:cubicBezTo>
                  <a:pt x="308150" y="4541539"/>
                  <a:pt x="302265" y="4537459"/>
                  <a:pt x="295028" y="4534989"/>
                </a:cubicBezTo>
                <a:cubicBezTo>
                  <a:pt x="287790" y="4532498"/>
                  <a:pt x="278233" y="4531274"/>
                  <a:pt x="266400" y="4531274"/>
                </a:cubicBezTo>
                <a:close/>
                <a:moveTo>
                  <a:pt x="581952" y="4267394"/>
                </a:moveTo>
                <a:cubicBezTo>
                  <a:pt x="545485" y="4267394"/>
                  <a:pt x="472551" y="4302551"/>
                  <a:pt x="472551" y="4302551"/>
                </a:cubicBezTo>
                <a:lnTo>
                  <a:pt x="472551" y="4302959"/>
                </a:lnTo>
                <a:cubicBezTo>
                  <a:pt x="492696" y="4302959"/>
                  <a:pt x="509018" y="4318873"/>
                  <a:pt x="509018" y="4338524"/>
                </a:cubicBezTo>
                <a:cubicBezTo>
                  <a:pt x="509018" y="4343871"/>
                  <a:pt x="507773" y="4348940"/>
                  <a:pt x="505604" y="4353493"/>
                </a:cubicBezTo>
                <a:cubicBezTo>
                  <a:pt x="498302" y="4370223"/>
                  <a:pt x="479617" y="4388821"/>
                  <a:pt x="453888" y="4419511"/>
                </a:cubicBezTo>
                <a:cubicBezTo>
                  <a:pt x="429427" y="4448719"/>
                  <a:pt x="402195" y="4476316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cubicBezTo>
                  <a:pt x="622414" y="4291383"/>
                  <a:pt x="615004" y="4267394"/>
                  <a:pt x="581952" y="4267394"/>
                </a:cubicBezTo>
                <a:close/>
                <a:moveTo>
                  <a:pt x="476814" y="4190167"/>
                </a:moveTo>
                <a:cubicBezTo>
                  <a:pt x="436683" y="4197398"/>
                  <a:pt x="390269" y="4229858"/>
                  <a:pt x="356492" y="4278325"/>
                </a:cubicBezTo>
                <a:cubicBezTo>
                  <a:pt x="329905" y="4316467"/>
                  <a:pt x="322667" y="4346791"/>
                  <a:pt x="322667" y="4369771"/>
                </a:cubicBez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cubicBezTo>
                  <a:pt x="452406" y="4374088"/>
                  <a:pt x="436084" y="4358152"/>
                  <a:pt x="436084" y="4338523"/>
                </a:cubicBezTo>
                <a:cubicBezTo>
                  <a:pt x="436084" y="4333175"/>
                  <a:pt x="437329" y="4328107"/>
                  <a:pt x="439499" y="4323554"/>
                </a:cubicBezTo>
                <a:cubicBezTo>
                  <a:pt x="446822" y="4306802"/>
                  <a:pt x="465485" y="4288225"/>
                  <a:pt x="491214" y="4257536"/>
                </a:cubicBezTo>
                <a:cubicBezTo>
                  <a:pt x="515675" y="4228328"/>
                  <a:pt x="542907" y="4200731"/>
                  <a:pt x="514151" y="4191689"/>
                </a:cubicBezTo>
                <a:cubicBezTo>
                  <a:pt x="502871" y="4188151"/>
                  <a:pt x="490191" y="4187757"/>
                  <a:pt x="476814" y="419016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bIns="792000" rtlCol="0" anchor="t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8AB05E-CFBE-4E98-86D8-F4487925EB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algn="ctr"/>
            <a:fld id="{E545BC3A-5176-4A91-BC9E-D24287DA05C3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2E5F92-91CE-4D2F-BD5D-13F206A7545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FD2A01-D44B-4291-9327-22B6C0ECC7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BF99F4-A2F3-4BC2-AB63-0489E7F1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7103222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dline only blue - change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23">
            <a:extLst>
              <a:ext uri="{FF2B5EF4-FFF2-40B4-BE49-F238E27FC236}">
                <a16:creationId xmlns:a16="http://schemas.microsoft.com/office/drawing/2014/main" id="{EEFE86FD-29EA-42AD-AE46-700B2AFFA85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0" y="0"/>
            <a:ext cx="9144000" cy="4888705"/>
          </a:xfrm>
          <a:custGeom>
            <a:avLst/>
            <a:gdLst>
              <a:gd name="connsiteX0" fmla="*/ 246381 w 9144000"/>
              <a:gd name="connsiteY0" fmla="*/ 4551291 h 4888705"/>
              <a:gd name="connsiteX1" fmla="*/ 266477 w 9144000"/>
              <a:gd name="connsiteY1" fmla="*/ 4551291 h 4888705"/>
              <a:gd name="connsiteX2" fmla="*/ 278556 w 9144000"/>
              <a:gd name="connsiteY2" fmla="*/ 4552513 h 4888705"/>
              <a:gd name="connsiteX3" fmla="*/ 286659 w 9144000"/>
              <a:gd name="connsiteY3" fmla="*/ 4556673 h 4888705"/>
              <a:gd name="connsiteX4" fmla="*/ 294354 w 9144000"/>
              <a:gd name="connsiteY4" fmla="*/ 4569303 h 4888705"/>
              <a:gd name="connsiteX5" fmla="*/ 297148 w 9144000"/>
              <a:gd name="connsiteY5" fmla="*/ 4588472 h 4888705"/>
              <a:gd name="connsiteX6" fmla="*/ 295020 w 9144000"/>
              <a:gd name="connsiteY6" fmla="*/ 4605411 h 4888705"/>
              <a:gd name="connsiteX7" fmla="*/ 289238 w 9144000"/>
              <a:gd name="connsiteY7" fmla="*/ 4617869 h 4888705"/>
              <a:gd name="connsiteX8" fmla="*/ 280362 w 9144000"/>
              <a:gd name="connsiteY8" fmla="*/ 4623594 h 4888705"/>
              <a:gd name="connsiteX9" fmla="*/ 266477 w 9144000"/>
              <a:gd name="connsiteY9" fmla="*/ 4625502 h 4888705"/>
              <a:gd name="connsiteX10" fmla="*/ 246381 w 9144000"/>
              <a:gd name="connsiteY10" fmla="*/ 4625502 h 4888705"/>
              <a:gd name="connsiteX11" fmla="*/ 520288 w 9144000"/>
              <a:gd name="connsiteY11" fmla="*/ 4530771 h 4888705"/>
              <a:gd name="connsiteX12" fmla="*/ 501460 w 9144000"/>
              <a:gd name="connsiteY12" fmla="*/ 4532529 h 4888705"/>
              <a:gd name="connsiteX13" fmla="*/ 484395 w 9144000"/>
              <a:gd name="connsiteY13" fmla="*/ 4540720 h 4888705"/>
              <a:gd name="connsiteX14" fmla="*/ 470940 w 9144000"/>
              <a:gd name="connsiteY14" fmla="*/ 4559911 h 4888705"/>
              <a:gd name="connsiteX15" fmla="*/ 467114 w 9144000"/>
              <a:gd name="connsiteY15" fmla="*/ 4577644 h 4888705"/>
              <a:gd name="connsiteX16" fmla="*/ 481042 w 9144000"/>
              <a:gd name="connsiteY16" fmla="*/ 4577644 h 4888705"/>
              <a:gd name="connsiteX17" fmla="*/ 481042 w 9144000"/>
              <a:gd name="connsiteY17" fmla="*/ 4599171 h 4888705"/>
              <a:gd name="connsiteX18" fmla="*/ 467114 w 9144000"/>
              <a:gd name="connsiteY18" fmla="*/ 4599171 h 4888705"/>
              <a:gd name="connsiteX19" fmla="*/ 470940 w 9144000"/>
              <a:gd name="connsiteY19" fmla="*/ 4616904 h 4888705"/>
              <a:gd name="connsiteX20" fmla="*/ 484395 w 9144000"/>
              <a:gd name="connsiteY20" fmla="*/ 4636095 h 4888705"/>
              <a:gd name="connsiteX21" fmla="*/ 501460 w 9144000"/>
              <a:gd name="connsiteY21" fmla="*/ 4644286 h 4888705"/>
              <a:gd name="connsiteX22" fmla="*/ 520288 w 9144000"/>
              <a:gd name="connsiteY22" fmla="*/ 4646044 h 4888705"/>
              <a:gd name="connsiteX23" fmla="*/ 555838 w 9144000"/>
              <a:gd name="connsiteY23" fmla="*/ 4646044 h 4888705"/>
              <a:gd name="connsiteX24" fmla="*/ 555838 w 9144000"/>
              <a:gd name="connsiteY24" fmla="*/ 4626296 h 4888705"/>
              <a:gd name="connsiteX25" fmla="*/ 519944 w 9144000"/>
              <a:gd name="connsiteY25" fmla="*/ 4626296 h 4888705"/>
              <a:gd name="connsiteX26" fmla="*/ 516978 w 9144000"/>
              <a:gd name="connsiteY26" fmla="*/ 4626060 h 4888705"/>
              <a:gd name="connsiteX27" fmla="*/ 498795 w 9144000"/>
              <a:gd name="connsiteY27" fmla="*/ 4614739 h 4888705"/>
              <a:gd name="connsiteX28" fmla="*/ 493185 w 9144000"/>
              <a:gd name="connsiteY28" fmla="*/ 4588408 h 4888705"/>
              <a:gd name="connsiteX29" fmla="*/ 498795 w 9144000"/>
              <a:gd name="connsiteY29" fmla="*/ 4562076 h 4888705"/>
              <a:gd name="connsiteX30" fmla="*/ 516978 w 9144000"/>
              <a:gd name="connsiteY30" fmla="*/ 4550755 h 4888705"/>
              <a:gd name="connsiteX31" fmla="*/ 519944 w 9144000"/>
              <a:gd name="connsiteY31" fmla="*/ 4550519 h 4888705"/>
              <a:gd name="connsiteX32" fmla="*/ 555838 w 9144000"/>
              <a:gd name="connsiteY32" fmla="*/ 4550519 h 4888705"/>
              <a:gd name="connsiteX33" fmla="*/ 555838 w 9144000"/>
              <a:gd name="connsiteY33" fmla="*/ 4530771 h 4888705"/>
              <a:gd name="connsiteX34" fmla="*/ 614943 w 9144000"/>
              <a:gd name="connsiteY34" fmla="*/ 4530750 h 4888705"/>
              <a:gd name="connsiteX35" fmla="*/ 653609 w 9144000"/>
              <a:gd name="connsiteY35" fmla="*/ 4588408 h 4888705"/>
              <a:gd name="connsiteX36" fmla="*/ 614943 w 9144000"/>
              <a:gd name="connsiteY36" fmla="*/ 4646065 h 4888705"/>
              <a:gd name="connsiteX37" fmla="*/ 645549 w 9144000"/>
              <a:gd name="connsiteY37" fmla="*/ 4646065 h 4888705"/>
              <a:gd name="connsiteX38" fmla="*/ 668633 w 9144000"/>
              <a:gd name="connsiteY38" fmla="*/ 4610364 h 4888705"/>
              <a:gd name="connsiteX39" fmla="*/ 691695 w 9144000"/>
              <a:gd name="connsiteY39" fmla="*/ 4646065 h 4888705"/>
              <a:gd name="connsiteX40" fmla="*/ 722279 w 9144000"/>
              <a:gd name="connsiteY40" fmla="*/ 4646065 h 4888705"/>
              <a:gd name="connsiteX41" fmla="*/ 683635 w 9144000"/>
              <a:gd name="connsiteY41" fmla="*/ 4588408 h 4888705"/>
              <a:gd name="connsiteX42" fmla="*/ 722279 w 9144000"/>
              <a:gd name="connsiteY42" fmla="*/ 4530750 h 4888705"/>
              <a:gd name="connsiteX43" fmla="*/ 691695 w 9144000"/>
              <a:gd name="connsiteY43" fmla="*/ 4530750 h 4888705"/>
              <a:gd name="connsiteX44" fmla="*/ 668633 w 9144000"/>
              <a:gd name="connsiteY44" fmla="*/ 4566472 h 4888705"/>
              <a:gd name="connsiteX45" fmla="*/ 645549 w 9144000"/>
              <a:gd name="connsiteY45" fmla="*/ 4530750 h 4888705"/>
              <a:gd name="connsiteX46" fmla="*/ 574880 w 9144000"/>
              <a:gd name="connsiteY46" fmla="*/ 4530750 h 4888705"/>
              <a:gd name="connsiteX47" fmla="*/ 574880 w 9144000"/>
              <a:gd name="connsiteY47" fmla="*/ 4646065 h 4888705"/>
              <a:gd name="connsiteX48" fmla="*/ 600199 w 9144000"/>
              <a:gd name="connsiteY48" fmla="*/ 4646065 h 4888705"/>
              <a:gd name="connsiteX49" fmla="*/ 600199 w 9144000"/>
              <a:gd name="connsiteY49" fmla="*/ 4530750 h 4888705"/>
              <a:gd name="connsiteX50" fmla="*/ 392147 w 9144000"/>
              <a:gd name="connsiteY50" fmla="*/ 4530750 h 4888705"/>
              <a:gd name="connsiteX51" fmla="*/ 359499 w 9144000"/>
              <a:gd name="connsiteY51" fmla="*/ 4538319 h 4888705"/>
              <a:gd name="connsiteX52" fmla="*/ 341767 w 9144000"/>
              <a:gd name="connsiteY52" fmla="*/ 4563192 h 4888705"/>
              <a:gd name="connsiteX53" fmla="*/ 338629 w 9144000"/>
              <a:gd name="connsiteY53" fmla="*/ 4583111 h 4888705"/>
              <a:gd name="connsiteX54" fmla="*/ 338565 w 9144000"/>
              <a:gd name="connsiteY54" fmla="*/ 4588408 h 4888705"/>
              <a:gd name="connsiteX55" fmla="*/ 338629 w 9144000"/>
              <a:gd name="connsiteY55" fmla="*/ 4593704 h 4888705"/>
              <a:gd name="connsiteX56" fmla="*/ 347205 w 9144000"/>
              <a:gd name="connsiteY56" fmla="*/ 4626081 h 4888705"/>
              <a:gd name="connsiteX57" fmla="*/ 372180 w 9144000"/>
              <a:gd name="connsiteY57" fmla="*/ 4644050 h 4888705"/>
              <a:gd name="connsiteX58" fmla="*/ 392125 w 9144000"/>
              <a:gd name="connsiteY58" fmla="*/ 4646044 h 4888705"/>
              <a:gd name="connsiteX59" fmla="*/ 424623 w 9144000"/>
              <a:gd name="connsiteY59" fmla="*/ 4646044 h 4888705"/>
              <a:gd name="connsiteX60" fmla="*/ 424623 w 9144000"/>
              <a:gd name="connsiteY60" fmla="*/ 4625974 h 4888705"/>
              <a:gd name="connsiteX61" fmla="*/ 393243 w 9144000"/>
              <a:gd name="connsiteY61" fmla="*/ 4625974 h 4888705"/>
              <a:gd name="connsiteX62" fmla="*/ 373749 w 9144000"/>
              <a:gd name="connsiteY62" fmla="*/ 4619199 h 4888705"/>
              <a:gd name="connsiteX63" fmla="*/ 366011 w 9144000"/>
              <a:gd name="connsiteY63" fmla="*/ 4598979 h 4888705"/>
              <a:gd name="connsiteX64" fmla="*/ 415101 w 9144000"/>
              <a:gd name="connsiteY64" fmla="*/ 4598979 h 4888705"/>
              <a:gd name="connsiteX65" fmla="*/ 415101 w 9144000"/>
              <a:gd name="connsiteY65" fmla="*/ 4577772 h 4888705"/>
              <a:gd name="connsiteX66" fmla="*/ 366033 w 9144000"/>
              <a:gd name="connsiteY66" fmla="*/ 4577772 h 4888705"/>
              <a:gd name="connsiteX67" fmla="*/ 373770 w 9144000"/>
              <a:gd name="connsiteY67" fmla="*/ 4557552 h 4888705"/>
              <a:gd name="connsiteX68" fmla="*/ 393264 w 9144000"/>
              <a:gd name="connsiteY68" fmla="*/ 4550777 h 4888705"/>
              <a:gd name="connsiteX69" fmla="*/ 424644 w 9144000"/>
              <a:gd name="connsiteY69" fmla="*/ 4550777 h 4888705"/>
              <a:gd name="connsiteX70" fmla="*/ 424644 w 9144000"/>
              <a:gd name="connsiteY70" fmla="*/ 4530750 h 4888705"/>
              <a:gd name="connsiteX71" fmla="*/ 221879 w 9144000"/>
              <a:gd name="connsiteY71" fmla="*/ 4530707 h 4888705"/>
              <a:gd name="connsiteX72" fmla="*/ 221879 w 9144000"/>
              <a:gd name="connsiteY72" fmla="*/ 4646044 h 4888705"/>
              <a:gd name="connsiteX73" fmla="*/ 266456 w 9144000"/>
              <a:gd name="connsiteY73" fmla="*/ 4646044 h 4888705"/>
              <a:gd name="connsiteX74" fmla="*/ 276471 w 9144000"/>
              <a:gd name="connsiteY74" fmla="*/ 4645958 h 4888705"/>
              <a:gd name="connsiteX75" fmla="*/ 283951 w 9144000"/>
              <a:gd name="connsiteY75" fmla="*/ 4645529 h 4888705"/>
              <a:gd name="connsiteX76" fmla="*/ 289733 w 9144000"/>
              <a:gd name="connsiteY76" fmla="*/ 4644758 h 4888705"/>
              <a:gd name="connsiteX77" fmla="*/ 294741 w 9144000"/>
              <a:gd name="connsiteY77" fmla="*/ 4643471 h 4888705"/>
              <a:gd name="connsiteX78" fmla="*/ 310000 w 9144000"/>
              <a:gd name="connsiteY78" fmla="*/ 4634723 h 4888705"/>
              <a:gd name="connsiteX79" fmla="*/ 319221 w 9144000"/>
              <a:gd name="connsiteY79" fmla="*/ 4619241 h 4888705"/>
              <a:gd name="connsiteX80" fmla="*/ 322789 w 9144000"/>
              <a:gd name="connsiteY80" fmla="*/ 4604553 h 4888705"/>
              <a:gd name="connsiteX81" fmla="*/ 324078 w 9144000"/>
              <a:gd name="connsiteY81" fmla="*/ 4588622 h 4888705"/>
              <a:gd name="connsiteX82" fmla="*/ 323305 w 9144000"/>
              <a:gd name="connsiteY82" fmla="*/ 4576100 h 4888705"/>
              <a:gd name="connsiteX83" fmla="*/ 320983 w 9144000"/>
              <a:gd name="connsiteY83" fmla="*/ 4564414 h 4888705"/>
              <a:gd name="connsiteX84" fmla="*/ 317351 w 9144000"/>
              <a:gd name="connsiteY84" fmla="*/ 4554293 h 4888705"/>
              <a:gd name="connsiteX85" fmla="*/ 312687 w 9144000"/>
              <a:gd name="connsiteY85" fmla="*/ 4546595 h 4888705"/>
              <a:gd name="connsiteX86" fmla="*/ 295084 w 9144000"/>
              <a:gd name="connsiteY86" fmla="*/ 4534416 h 4888705"/>
              <a:gd name="connsiteX87" fmla="*/ 266434 w 9144000"/>
              <a:gd name="connsiteY87" fmla="*/ 4530707 h 4888705"/>
              <a:gd name="connsiteX88" fmla="*/ 582231 w 9144000"/>
              <a:gd name="connsiteY88" fmla="*/ 4267247 h 4888705"/>
              <a:gd name="connsiteX89" fmla="*/ 472745 w 9144000"/>
              <a:gd name="connsiteY89" fmla="*/ 4302348 h 4888705"/>
              <a:gd name="connsiteX90" fmla="*/ 472745 w 9144000"/>
              <a:gd name="connsiteY90" fmla="*/ 4302755 h 4888705"/>
              <a:gd name="connsiteX91" fmla="*/ 509241 w 9144000"/>
              <a:gd name="connsiteY91" fmla="*/ 4338264 h 4888705"/>
              <a:gd name="connsiteX92" fmla="*/ 505823 w 9144000"/>
              <a:gd name="connsiteY92" fmla="*/ 4353209 h 4888705"/>
              <a:gd name="connsiteX93" fmla="*/ 454068 w 9144000"/>
              <a:gd name="connsiteY93" fmla="*/ 4419122 h 4888705"/>
              <a:gd name="connsiteX94" fmla="*/ 431114 w 9144000"/>
              <a:gd name="connsiteY94" fmla="*/ 4484863 h 4888705"/>
              <a:gd name="connsiteX95" fmla="*/ 588872 w 9144000"/>
              <a:gd name="connsiteY95" fmla="*/ 4398345 h 4888705"/>
              <a:gd name="connsiteX96" fmla="*/ 622724 w 9144000"/>
              <a:gd name="connsiteY96" fmla="*/ 4307044 h 4888705"/>
              <a:gd name="connsiteX97" fmla="*/ 582231 w 9144000"/>
              <a:gd name="connsiteY97" fmla="*/ 4267247 h 4888705"/>
              <a:gd name="connsiteX98" fmla="*/ 477012 w 9144000"/>
              <a:gd name="connsiteY98" fmla="*/ 4190144 h 4888705"/>
              <a:gd name="connsiteX99" fmla="*/ 356598 w 9144000"/>
              <a:gd name="connsiteY99" fmla="*/ 4278161 h 4888705"/>
              <a:gd name="connsiteX100" fmla="*/ 322746 w 9144000"/>
              <a:gd name="connsiteY100" fmla="*/ 4369462 h 4888705"/>
              <a:gd name="connsiteX101" fmla="*/ 363239 w 9144000"/>
              <a:gd name="connsiteY101" fmla="*/ 4409258 h 4888705"/>
              <a:gd name="connsiteX102" fmla="*/ 472746 w 9144000"/>
              <a:gd name="connsiteY102" fmla="*/ 4374158 h 4888705"/>
              <a:gd name="connsiteX103" fmla="*/ 472746 w 9144000"/>
              <a:gd name="connsiteY103" fmla="*/ 4373771 h 4888705"/>
              <a:gd name="connsiteX104" fmla="*/ 436251 w 9144000"/>
              <a:gd name="connsiteY104" fmla="*/ 4338263 h 4888705"/>
              <a:gd name="connsiteX105" fmla="*/ 439668 w 9144000"/>
              <a:gd name="connsiteY105" fmla="*/ 4323318 h 4888705"/>
              <a:gd name="connsiteX106" fmla="*/ 491424 w 9144000"/>
              <a:gd name="connsiteY106" fmla="*/ 4257405 h 4888705"/>
              <a:gd name="connsiteX107" fmla="*/ 514378 w 9144000"/>
              <a:gd name="connsiteY107" fmla="*/ 4191664 h 4888705"/>
              <a:gd name="connsiteX108" fmla="*/ 477012 w 9144000"/>
              <a:gd name="connsiteY108" fmla="*/ 4190144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81" y="4551291"/>
                </a:moveTo>
                <a:lnTo>
                  <a:pt x="266477" y="4551291"/>
                </a:lnTo>
                <a:cubicBezTo>
                  <a:pt x="271420" y="4551291"/>
                  <a:pt x="275440" y="4551699"/>
                  <a:pt x="278556" y="4552513"/>
                </a:cubicBezTo>
                <a:cubicBezTo>
                  <a:pt x="281673" y="4553328"/>
                  <a:pt x="284359" y="4554722"/>
                  <a:pt x="286659" y="4556673"/>
                </a:cubicBezTo>
                <a:cubicBezTo>
                  <a:pt x="289883" y="4559332"/>
                  <a:pt x="292441" y="4563535"/>
                  <a:pt x="294354" y="4569303"/>
                </a:cubicBezTo>
                <a:cubicBezTo>
                  <a:pt x="296223" y="4575049"/>
                  <a:pt x="297148" y="4581460"/>
                  <a:pt x="297148" y="4588472"/>
                </a:cubicBezTo>
                <a:cubicBezTo>
                  <a:pt x="297148" y="4594476"/>
                  <a:pt x="296438" y="4600115"/>
                  <a:pt x="295020" y="4605411"/>
                </a:cubicBezTo>
                <a:cubicBezTo>
                  <a:pt x="293558" y="4610729"/>
                  <a:pt x="291646" y="4614867"/>
                  <a:pt x="289238" y="4617869"/>
                </a:cubicBezTo>
                <a:cubicBezTo>
                  <a:pt x="287175" y="4620399"/>
                  <a:pt x="284209" y="4622329"/>
                  <a:pt x="280362" y="4623594"/>
                </a:cubicBezTo>
                <a:cubicBezTo>
                  <a:pt x="276514" y="4624859"/>
                  <a:pt x="271893" y="4625502"/>
                  <a:pt x="266477" y="4625502"/>
                </a:cubicBezTo>
                <a:lnTo>
                  <a:pt x="246381" y="4625502"/>
                </a:lnTo>
                <a:close/>
                <a:moveTo>
                  <a:pt x="520288" y="4530771"/>
                </a:moveTo>
                <a:cubicBezTo>
                  <a:pt x="513776" y="4530771"/>
                  <a:pt x="507500" y="4531350"/>
                  <a:pt x="501460" y="4532529"/>
                </a:cubicBezTo>
                <a:cubicBezTo>
                  <a:pt x="495421" y="4533709"/>
                  <a:pt x="489747" y="4536432"/>
                  <a:pt x="484395" y="4540720"/>
                </a:cubicBezTo>
                <a:cubicBezTo>
                  <a:pt x="478011" y="4545974"/>
                  <a:pt x="473519" y="4552363"/>
                  <a:pt x="470940" y="4559911"/>
                </a:cubicBezTo>
                <a:cubicBezTo>
                  <a:pt x="468963" y="4565722"/>
                  <a:pt x="467716" y="4571640"/>
                  <a:pt x="467114" y="4577644"/>
                </a:cubicBezTo>
                <a:lnTo>
                  <a:pt x="481042" y="4577644"/>
                </a:lnTo>
                <a:lnTo>
                  <a:pt x="481042" y="4599171"/>
                </a:lnTo>
                <a:lnTo>
                  <a:pt x="467114" y="4599171"/>
                </a:lnTo>
                <a:cubicBezTo>
                  <a:pt x="467695" y="4605218"/>
                  <a:pt x="468963" y="4611115"/>
                  <a:pt x="470940" y="4616904"/>
                </a:cubicBezTo>
                <a:cubicBezTo>
                  <a:pt x="473498" y="4624452"/>
                  <a:pt x="477990" y="4630841"/>
                  <a:pt x="484395" y="4636095"/>
                </a:cubicBezTo>
                <a:cubicBezTo>
                  <a:pt x="489747" y="4640383"/>
                  <a:pt x="495421" y="4643106"/>
                  <a:pt x="501460" y="4644286"/>
                </a:cubicBezTo>
                <a:cubicBezTo>
                  <a:pt x="507500" y="4645465"/>
                  <a:pt x="513776" y="4646044"/>
                  <a:pt x="520288" y="4646044"/>
                </a:cubicBezTo>
                <a:lnTo>
                  <a:pt x="555838" y="4646044"/>
                </a:lnTo>
                <a:lnTo>
                  <a:pt x="555838" y="4626296"/>
                </a:lnTo>
                <a:lnTo>
                  <a:pt x="519944" y="4626296"/>
                </a:lnTo>
                <a:cubicBezTo>
                  <a:pt x="518956" y="4626296"/>
                  <a:pt x="517967" y="4626103"/>
                  <a:pt x="516978" y="4626060"/>
                </a:cubicBezTo>
                <a:cubicBezTo>
                  <a:pt x="507822" y="4625095"/>
                  <a:pt x="501761" y="4621343"/>
                  <a:pt x="498795" y="4614739"/>
                </a:cubicBezTo>
                <a:cubicBezTo>
                  <a:pt x="495399" y="4607191"/>
                  <a:pt x="493529" y="4598400"/>
                  <a:pt x="493185" y="4588408"/>
                </a:cubicBezTo>
                <a:cubicBezTo>
                  <a:pt x="493529" y="4578415"/>
                  <a:pt x="495399" y="4569624"/>
                  <a:pt x="498795" y="4562076"/>
                </a:cubicBezTo>
                <a:cubicBezTo>
                  <a:pt x="501761" y="4555473"/>
                  <a:pt x="507822" y="4551720"/>
                  <a:pt x="516978" y="4550755"/>
                </a:cubicBezTo>
                <a:cubicBezTo>
                  <a:pt x="517967" y="4550691"/>
                  <a:pt x="518956" y="4550519"/>
                  <a:pt x="519944" y="4550519"/>
                </a:cubicBezTo>
                <a:lnTo>
                  <a:pt x="555838" y="4550519"/>
                </a:lnTo>
                <a:lnTo>
                  <a:pt x="555838" y="4530771"/>
                </a:lnTo>
                <a:close/>
                <a:moveTo>
                  <a:pt x="614943" y="4530750"/>
                </a:moveTo>
                <a:lnTo>
                  <a:pt x="653609" y="4588408"/>
                </a:lnTo>
                <a:lnTo>
                  <a:pt x="614943" y="4646065"/>
                </a:lnTo>
                <a:lnTo>
                  <a:pt x="645549" y="4646065"/>
                </a:lnTo>
                <a:lnTo>
                  <a:pt x="668633" y="4610364"/>
                </a:lnTo>
                <a:lnTo>
                  <a:pt x="691695" y="4646065"/>
                </a:lnTo>
                <a:lnTo>
                  <a:pt x="722279" y="4646065"/>
                </a:lnTo>
                <a:lnTo>
                  <a:pt x="683635" y="4588408"/>
                </a:lnTo>
                <a:lnTo>
                  <a:pt x="722279" y="4530750"/>
                </a:lnTo>
                <a:lnTo>
                  <a:pt x="691695" y="4530750"/>
                </a:lnTo>
                <a:lnTo>
                  <a:pt x="668633" y="4566472"/>
                </a:lnTo>
                <a:lnTo>
                  <a:pt x="645549" y="4530750"/>
                </a:lnTo>
                <a:close/>
                <a:moveTo>
                  <a:pt x="574880" y="4530750"/>
                </a:moveTo>
                <a:lnTo>
                  <a:pt x="574880" y="4646065"/>
                </a:lnTo>
                <a:lnTo>
                  <a:pt x="600199" y="4646065"/>
                </a:lnTo>
                <a:lnTo>
                  <a:pt x="600199" y="4530750"/>
                </a:lnTo>
                <a:close/>
                <a:moveTo>
                  <a:pt x="392147" y="4530750"/>
                </a:moveTo>
                <a:cubicBezTo>
                  <a:pt x="380906" y="4530750"/>
                  <a:pt x="369085" y="4531929"/>
                  <a:pt x="359499" y="4538319"/>
                </a:cubicBezTo>
                <a:cubicBezTo>
                  <a:pt x="350601" y="4544280"/>
                  <a:pt x="344755" y="4552985"/>
                  <a:pt x="341767" y="4563192"/>
                </a:cubicBezTo>
                <a:cubicBezTo>
                  <a:pt x="339854" y="4569646"/>
                  <a:pt x="338801" y="4576357"/>
                  <a:pt x="338629" y="4583111"/>
                </a:cubicBezTo>
                <a:cubicBezTo>
                  <a:pt x="338522" y="4584869"/>
                  <a:pt x="338500" y="4586649"/>
                  <a:pt x="338565" y="4588408"/>
                </a:cubicBezTo>
                <a:cubicBezTo>
                  <a:pt x="338500" y="4590166"/>
                  <a:pt x="338522" y="4591946"/>
                  <a:pt x="338629" y="4593704"/>
                </a:cubicBezTo>
                <a:cubicBezTo>
                  <a:pt x="338930" y="4604682"/>
                  <a:pt x="341165" y="4616733"/>
                  <a:pt x="347205" y="4626081"/>
                </a:cubicBezTo>
                <a:cubicBezTo>
                  <a:pt x="352858" y="4634830"/>
                  <a:pt x="361971" y="4641713"/>
                  <a:pt x="372180" y="4644050"/>
                </a:cubicBezTo>
                <a:cubicBezTo>
                  <a:pt x="378692" y="4645529"/>
                  <a:pt x="385484" y="4646044"/>
                  <a:pt x="392125" y="4646044"/>
                </a:cubicBezTo>
                <a:lnTo>
                  <a:pt x="424623" y="4646044"/>
                </a:lnTo>
                <a:lnTo>
                  <a:pt x="424623" y="4625974"/>
                </a:lnTo>
                <a:lnTo>
                  <a:pt x="393243" y="4625974"/>
                </a:lnTo>
                <a:cubicBezTo>
                  <a:pt x="386258" y="4625888"/>
                  <a:pt x="378864" y="4624323"/>
                  <a:pt x="373749" y="4619199"/>
                </a:cubicBezTo>
                <a:cubicBezTo>
                  <a:pt x="368461" y="4613881"/>
                  <a:pt x="366463" y="4606269"/>
                  <a:pt x="366011" y="4598979"/>
                </a:cubicBezTo>
                <a:lnTo>
                  <a:pt x="415101" y="4598979"/>
                </a:lnTo>
                <a:lnTo>
                  <a:pt x="415101" y="4577772"/>
                </a:lnTo>
                <a:lnTo>
                  <a:pt x="366033" y="4577772"/>
                </a:lnTo>
                <a:cubicBezTo>
                  <a:pt x="366484" y="4570482"/>
                  <a:pt x="368483" y="4562870"/>
                  <a:pt x="373770" y="4557552"/>
                </a:cubicBezTo>
                <a:cubicBezTo>
                  <a:pt x="378885" y="4552428"/>
                  <a:pt x="386279" y="4550862"/>
                  <a:pt x="393264" y="4550777"/>
                </a:cubicBezTo>
                <a:lnTo>
                  <a:pt x="424644" y="4550777"/>
                </a:lnTo>
                <a:lnTo>
                  <a:pt x="424644" y="4530750"/>
                </a:lnTo>
                <a:close/>
                <a:moveTo>
                  <a:pt x="221879" y="4530707"/>
                </a:moveTo>
                <a:lnTo>
                  <a:pt x="221879" y="4646044"/>
                </a:lnTo>
                <a:lnTo>
                  <a:pt x="266456" y="4646044"/>
                </a:lnTo>
                <a:cubicBezTo>
                  <a:pt x="270238" y="4646044"/>
                  <a:pt x="273591" y="4646022"/>
                  <a:pt x="276471" y="4645958"/>
                </a:cubicBezTo>
                <a:cubicBezTo>
                  <a:pt x="279330" y="4645894"/>
                  <a:pt x="281845" y="4645765"/>
                  <a:pt x="283951" y="4645529"/>
                </a:cubicBezTo>
                <a:cubicBezTo>
                  <a:pt x="286079" y="4645294"/>
                  <a:pt x="288013" y="4645036"/>
                  <a:pt x="289733" y="4644758"/>
                </a:cubicBezTo>
                <a:cubicBezTo>
                  <a:pt x="291452" y="4644479"/>
                  <a:pt x="293129" y="4644050"/>
                  <a:pt x="294741" y="4643471"/>
                </a:cubicBezTo>
                <a:cubicBezTo>
                  <a:pt x="300973" y="4641498"/>
                  <a:pt x="306046" y="4638604"/>
                  <a:pt x="310000" y="4634723"/>
                </a:cubicBezTo>
                <a:cubicBezTo>
                  <a:pt x="313977" y="4630863"/>
                  <a:pt x="317072" y="4625717"/>
                  <a:pt x="319221" y="4619241"/>
                </a:cubicBezTo>
                <a:cubicBezTo>
                  <a:pt x="320747" y="4614974"/>
                  <a:pt x="321929" y="4610085"/>
                  <a:pt x="322789" y="4604553"/>
                </a:cubicBezTo>
                <a:cubicBezTo>
                  <a:pt x="323670" y="4599021"/>
                  <a:pt x="324078" y="4593704"/>
                  <a:pt x="324078" y="4588622"/>
                </a:cubicBezTo>
                <a:cubicBezTo>
                  <a:pt x="324078" y="4584355"/>
                  <a:pt x="323842" y="4580174"/>
                  <a:pt x="323305" y="4576100"/>
                </a:cubicBezTo>
                <a:cubicBezTo>
                  <a:pt x="322789" y="4572004"/>
                  <a:pt x="322015" y="4568102"/>
                  <a:pt x="320983" y="4564414"/>
                </a:cubicBezTo>
                <a:cubicBezTo>
                  <a:pt x="319952" y="4560704"/>
                  <a:pt x="318748" y="4557338"/>
                  <a:pt x="317351" y="4554293"/>
                </a:cubicBezTo>
                <a:cubicBezTo>
                  <a:pt x="315976" y="4551248"/>
                  <a:pt x="314428" y="4548675"/>
                  <a:pt x="312687" y="4546595"/>
                </a:cubicBezTo>
                <a:cubicBezTo>
                  <a:pt x="308216" y="4540956"/>
                  <a:pt x="302327" y="4536882"/>
                  <a:pt x="295084" y="4534416"/>
                </a:cubicBezTo>
                <a:cubicBezTo>
                  <a:pt x="287841" y="4531929"/>
                  <a:pt x="278277" y="4530707"/>
                  <a:pt x="266434" y="4530707"/>
                </a:cubicBezTo>
                <a:close/>
                <a:moveTo>
                  <a:pt x="582231" y="4267247"/>
                </a:moveTo>
                <a:cubicBezTo>
                  <a:pt x="545736" y="4267247"/>
                  <a:pt x="472745" y="4302348"/>
                  <a:pt x="472745" y="4302348"/>
                </a:cubicBezTo>
                <a:lnTo>
                  <a:pt x="472745" y="4302755"/>
                </a:lnTo>
                <a:cubicBezTo>
                  <a:pt x="492906" y="4302755"/>
                  <a:pt x="509241" y="4318644"/>
                  <a:pt x="509241" y="4338264"/>
                </a:cubicBezTo>
                <a:cubicBezTo>
                  <a:pt x="509241" y="4343603"/>
                  <a:pt x="507994" y="4348663"/>
                  <a:pt x="505823" y="4353209"/>
                </a:cubicBezTo>
                <a:cubicBezTo>
                  <a:pt x="498516" y="4369912"/>
                  <a:pt x="479817" y="4388481"/>
                  <a:pt x="454068" y="4419122"/>
                </a:cubicBezTo>
                <a:cubicBezTo>
                  <a:pt x="429588" y="4448283"/>
                  <a:pt x="402334" y="4475836"/>
                  <a:pt x="431114" y="4484863"/>
                </a:cubicBezTo>
                <a:cubicBezTo>
                  <a:pt x="476249" y="4498972"/>
                  <a:pt x="543801" y="4462864"/>
                  <a:pt x="588872" y="4398345"/>
                </a:cubicBezTo>
                <a:cubicBezTo>
                  <a:pt x="615459" y="4360263"/>
                  <a:pt x="622724" y="4329965"/>
                  <a:pt x="622724" y="4307044"/>
                </a:cubicBezTo>
                <a:cubicBezTo>
                  <a:pt x="622724" y="4291198"/>
                  <a:pt x="615309" y="4267247"/>
                  <a:pt x="582231" y="4267247"/>
                </a:cubicBezTo>
                <a:close/>
                <a:moveTo>
                  <a:pt x="477012" y="4190144"/>
                </a:moveTo>
                <a:cubicBezTo>
                  <a:pt x="436850" y="4197363"/>
                  <a:pt x="390401" y="4229772"/>
                  <a:pt x="356598" y="4278161"/>
                </a:cubicBezTo>
                <a:cubicBezTo>
                  <a:pt x="329989" y="4316242"/>
                  <a:pt x="322746" y="4346519"/>
                  <a:pt x="322746" y="4369462"/>
                </a:cubicBezTo>
                <a:cubicBezTo>
                  <a:pt x="322746" y="4385307"/>
                  <a:pt x="330161" y="4409258"/>
                  <a:pt x="363239" y="4409258"/>
                </a:cubicBezTo>
                <a:cubicBezTo>
                  <a:pt x="399734" y="4409258"/>
                  <a:pt x="472746" y="4374158"/>
                  <a:pt x="472746" y="4374158"/>
                </a:cubicBezTo>
                <a:lnTo>
                  <a:pt x="472746" y="4373771"/>
                </a:lnTo>
                <a:cubicBezTo>
                  <a:pt x="452586" y="4373771"/>
                  <a:pt x="436251" y="4357862"/>
                  <a:pt x="436251" y="4338263"/>
                </a:cubicBezTo>
                <a:cubicBezTo>
                  <a:pt x="436251" y="4332924"/>
                  <a:pt x="437498" y="4327864"/>
                  <a:pt x="439668" y="4323318"/>
                </a:cubicBezTo>
                <a:cubicBezTo>
                  <a:pt x="446997" y="4306593"/>
                  <a:pt x="465675" y="4288046"/>
                  <a:pt x="491424" y="4257405"/>
                </a:cubicBezTo>
                <a:cubicBezTo>
                  <a:pt x="515904" y="4228244"/>
                  <a:pt x="543157" y="4200691"/>
                  <a:pt x="514378" y="4191664"/>
                </a:cubicBezTo>
                <a:cubicBezTo>
                  <a:pt x="503089" y="4188131"/>
                  <a:pt x="490400" y="4187738"/>
                  <a:pt x="477012" y="4190144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B85E4A23-C182-4CE2-94CE-56503D520D23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188760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0624F14B-2DD1-4A90-918C-F358C3E31A3E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" name="Freihandform: Form 9">
              <a:extLst>
                <a:ext uri="{FF2B5EF4-FFF2-40B4-BE49-F238E27FC236}">
                  <a16:creationId xmlns:a16="http://schemas.microsoft.com/office/drawing/2014/main" id="{9353A03F-B794-4FD2-965B-C7E380A151BB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8AB05E-CFBE-4E98-86D8-F4487925EB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algn="ctr"/>
            <a:fld id="{25C85AEE-6AA2-4DEE-BFE1-31CE5D99A4C0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2E5F92-91CE-4D2F-BD5D-13F206A7545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FD2A01-D44B-4291-9327-22B6C0ECC7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BF99F4-A2F3-4BC2-AB63-0489E7F1B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79" y="318295"/>
            <a:ext cx="7658100" cy="534987"/>
          </a:xfrm>
        </p:spPr>
        <p:txBody>
          <a:bodyPr anchor="t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8524642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96271" y="482400"/>
            <a:ext cx="7657200" cy="536400"/>
          </a:xfrm>
          <a:prstGeom prst="rect">
            <a:avLst/>
          </a:prstGeom>
        </p:spPr>
        <p:txBody>
          <a:bodyPr/>
          <a:lstStyle>
            <a:lvl1pPr>
              <a:defRPr sz="2800" b="1" i="1" baseline="0"/>
            </a:lvl1pPr>
          </a:lstStyle>
          <a:p>
            <a:r>
              <a:rPr lang="de-DE"/>
              <a:t>Agenda – 1 </a:t>
            </a:r>
            <a:r>
              <a:rPr lang="de-DE" err="1"/>
              <a:t>column</a:t>
            </a:r>
            <a:endParaRPr lang="de-DE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2D5F632C-30E6-4035-9A33-2DAC523A93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96271" y="1209675"/>
            <a:ext cx="7658100" cy="3276599"/>
          </a:xfrm>
        </p:spPr>
        <p:txBody>
          <a:bodyPr>
            <a:normAutofit/>
          </a:bodyPr>
          <a:lstStyle>
            <a:lvl1pPr marL="446088" indent="-446088">
              <a:lnSpc>
                <a:spcPct val="100000"/>
              </a:lnSpc>
              <a:spcAft>
                <a:spcPts val="1200"/>
              </a:spcAft>
              <a:buSzPct val="100000"/>
              <a:buFont typeface="+mj-lt"/>
              <a:buAutoNum type="arabicPeriod"/>
              <a:defRPr sz="2000"/>
            </a:lvl1pPr>
            <a:lvl2pPr marL="719138" indent="-180975">
              <a:lnSpc>
                <a:spcPct val="100000"/>
              </a:lnSpc>
              <a:spcAft>
                <a:spcPts val="1200"/>
              </a:spcAft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</p:spTree>
    <p:extLst>
      <p:ext uri="{BB962C8B-B14F-4D97-AF65-F5344CB8AC3E}">
        <p14:creationId xmlns:p14="http://schemas.microsoft.com/office/powerpoint/2010/main" val="17299116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dline only dark - chang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23">
            <a:extLst>
              <a:ext uri="{FF2B5EF4-FFF2-40B4-BE49-F238E27FC236}">
                <a16:creationId xmlns:a16="http://schemas.microsoft.com/office/drawing/2014/main" id="{EEFE86FD-29EA-42AD-AE46-700B2AFFA85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0" y="0"/>
            <a:ext cx="9144000" cy="4888705"/>
          </a:xfrm>
          <a:custGeom>
            <a:avLst/>
            <a:gdLst>
              <a:gd name="connsiteX0" fmla="*/ 246381 w 9144000"/>
              <a:gd name="connsiteY0" fmla="*/ 4551291 h 4888705"/>
              <a:gd name="connsiteX1" fmla="*/ 266477 w 9144000"/>
              <a:gd name="connsiteY1" fmla="*/ 4551291 h 4888705"/>
              <a:gd name="connsiteX2" fmla="*/ 278556 w 9144000"/>
              <a:gd name="connsiteY2" fmla="*/ 4552513 h 4888705"/>
              <a:gd name="connsiteX3" fmla="*/ 286659 w 9144000"/>
              <a:gd name="connsiteY3" fmla="*/ 4556673 h 4888705"/>
              <a:gd name="connsiteX4" fmla="*/ 294354 w 9144000"/>
              <a:gd name="connsiteY4" fmla="*/ 4569303 h 4888705"/>
              <a:gd name="connsiteX5" fmla="*/ 297148 w 9144000"/>
              <a:gd name="connsiteY5" fmla="*/ 4588472 h 4888705"/>
              <a:gd name="connsiteX6" fmla="*/ 295020 w 9144000"/>
              <a:gd name="connsiteY6" fmla="*/ 4605411 h 4888705"/>
              <a:gd name="connsiteX7" fmla="*/ 289238 w 9144000"/>
              <a:gd name="connsiteY7" fmla="*/ 4617869 h 4888705"/>
              <a:gd name="connsiteX8" fmla="*/ 280362 w 9144000"/>
              <a:gd name="connsiteY8" fmla="*/ 4623594 h 4888705"/>
              <a:gd name="connsiteX9" fmla="*/ 266477 w 9144000"/>
              <a:gd name="connsiteY9" fmla="*/ 4625502 h 4888705"/>
              <a:gd name="connsiteX10" fmla="*/ 246381 w 9144000"/>
              <a:gd name="connsiteY10" fmla="*/ 4625502 h 4888705"/>
              <a:gd name="connsiteX11" fmla="*/ 520288 w 9144000"/>
              <a:gd name="connsiteY11" fmla="*/ 4530771 h 4888705"/>
              <a:gd name="connsiteX12" fmla="*/ 501460 w 9144000"/>
              <a:gd name="connsiteY12" fmla="*/ 4532529 h 4888705"/>
              <a:gd name="connsiteX13" fmla="*/ 484395 w 9144000"/>
              <a:gd name="connsiteY13" fmla="*/ 4540720 h 4888705"/>
              <a:gd name="connsiteX14" fmla="*/ 470940 w 9144000"/>
              <a:gd name="connsiteY14" fmla="*/ 4559911 h 4888705"/>
              <a:gd name="connsiteX15" fmla="*/ 467114 w 9144000"/>
              <a:gd name="connsiteY15" fmla="*/ 4577644 h 4888705"/>
              <a:gd name="connsiteX16" fmla="*/ 481042 w 9144000"/>
              <a:gd name="connsiteY16" fmla="*/ 4577644 h 4888705"/>
              <a:gd name="connsiteX17" fmla="*/ 481042 w 9144000"/>
              <a:gd name="connsiteY17" fmla="*/ 4599171 h 4888705"/>
              <a:gd name="connsiteX18" fmla="*/ 467114 w 9144000"/>
              <a:gd name="connsiteY18" fmla="*/ 4599171 h 4888705"/>
              <a:gd name="connsiteX19" fmla="*/ 470940 w 9144000"/>
              <a:gd name="connsiteY19" fmla="*/ 4616904 h 4888705"/>
              <a:gd name="connsiteX20" fmla="*/ 484395 w 9144000"/>
              <a:gd name="connsiteY20" fmla="*/ 4636095 h 4888705"/>
              <a:gd name="connsiteX21" fmla="*/ 501460 w 9144000"/>
              <a:gd name="connsiteY21" fmla="*/ 4644286 h 4888705"/>
              <a:gd name="connsiteX22" fmla="*/ 520288 w 9144000"/>
              <a:gd name="connsiteY22" fmla="*/ 4646044 h 4888705"/>
              <a:gd name="connsiteX23" fmla="*/ 555838 w 9144000"/>
              <a:gd name="connsiteY23" fmla="*/ 4646044 h 4888705"/>
              <a:gd name="connsiteX24" fmla="*/ 555838 w 9144000"/>
              <a:gd name="connsiteY24" fmla="*/ 4626296 h 4888705"/>
              <a:gd name="connsiteX25" fmla="*/ 519944 w 9144000"/>
              <a:gd name="connsiteY25" fmla="*/ 4626296 h 4888705"/>
              <a:gd name="connsiteX26" fmla="*/ 516978 w 9144000"/>
              <a:gd name="connsiteY26" fmla="*/ 4626060 h 4888705"/>
              <a:gd name="connsiteX27" fmla="*/ 498795 w 9144000"/>
              <a:gd name="connsiteY27" fmla="*/ 4614739 h 4888705"/>
              <a:gd name="connsiteX28" fmla="*/ 493185 w 9144000"/>
              <a:gd name="connsiteY28" fmla="*/ 4588408 h 4888705"/>
              <a:gd name="connsiteX29" fmla="*/ 498795 w 9144000"/>
              <a:gd name="connsiteY29" fmla="*/ 4562076 h 4888705"/>
              <a:gd name="connsiteX30" fmla="*/ 516978 w 9144000"/>
              <a:gd name="connsiteY30" fmla="*/ 4550755 h 4888705"/>
              <a:gd name="connsiteX31" fmla="*/ 519944 w 9144000"/>
              <a:gd name="connsiteY31" fmla="*/ 4550519 h 4888705"/>
              <a:gd name="connsiteX32" fmla="*/ 555838 w 9144000"/>
              <a:gd name="connsiteY32" fmla="*/ 4550519 h 4888705"/>
              <a:gd name="connsiteX33" fmla="*/ 555838 w 9144000"/>
              <a:gd name="connsiteY33" fmla="*/ 4530771 h 4888705"/>
              <a:gd name="connsiteX34" fmla="*/ 614943 w 9144000"/>
              <a:gd name="connsiteY34" fmla="*/ 4530750 h 4888705"/>
              <a:gd name="connsiteX35" fmla="*/ 653609 w 9144000"/>
              <a:gd name="connsiteY35" fmla="*/ 4588408 h 4888705"/>
              <a:gd name="connsiteX36" fmla="*/ 614943 w 9144000"/>
              <a:gd name="connsiteY36" fmla="*/ 4646065 h 4888705"/>
              <a:gd name="connsiteX37" fmla="*/ 645549 w 9144000"/>
              <a:gd name="connsiteY37" fmla="*/ 4646065 h 4888705"/>
              <a:gd name="connsiteX38" fmla="*/ 668633 w 9144000"/>
              <a:gd name="connsiteY38" fmla="*/ 4610364 h 4888705"/>
              <a:gd name="connsiteX39" fmla="*/ 691695 w 9144000"/>
              <a:gd name="connsiteY39" fmla="*/ 4646065 h 4888705"/>
              <a:gd name="connsiteX40" fmla="*/ 722279 w 9144000"/>
              <a:gd name="connsiteY40" fmla="*/ 4646065 h 4888705"/>
              <a:gd name="connsiteX41" fmla="*/ 683635 w 9144000"/>
              <a:gd name="connsiteY41" fmla="*/ 4588408 h 4888705"/>
              <a:gd name="connsiteX42" fmla="*/ 722279 w 9144000"/>
              <a:gd name="connsiteY42" fmla="*/ 4530750 h 4888705"/>
              <a:gd name="connsiteX43" fmla="*/ 691695 w 9144000"/>
              <a:gd name="connsiteY43" fmla="*/ 4530750 h 4888705"/>
              <a:gd name="connsiteX44" fmla="*/ 668633 w 9144000"/>
              <a:gd name="connsiteY44" fmla="*/ 4566472 h 4888705"/>
              <a:gd name="connsiteX45" fmla="*/ 645549 w 9144000"/>
              <a:gd name="connsiteY45" fmla="*/ 4530750 h 4888705"/>
              <a:gd name="connsiteX46" fmla="*/ 574880 w 9144000"/>
              <a:gd name="connsiteY46" fmla="*/ 4530750 h 4888705"/>
              <a:gd name="connsiteX47" fmla="*/ 574880 w 9144000"/>
              <a:gd name="connsiteY47" fmla="*/ 4646065 h 4888705"/>
              <a:gd name="connsiteX48" fmla="*/ 600199 w 9144000"/>
              <a:gd name="connsiteY48" fmla="*/ 4646065 h 4888705"/>
              <a:gd name="connsiteX49" fmla="*/ 600199 w 9144000"/>
              <a:gd name="connsiteY49" fmla="*/ 4530750 h 4888705"/>
              <a:gd name="connsiteX50" fmla="*/ 392147 w 9144000"/>
              <a:gd name="connsiteY50" fmla="*/ 4530750 h 4888705"/>
              <a:gd name="connsiteX51" fmla="*/ 359499 w 9144000"/>
              <a:gd name="connsiteY51" fmla="*/ 4538319 h 4888705"/>
              <a:gd name="connsiteX52" fmla="*/ 341767 w 9144000"/>
              <a:gd name="connsiteY52" fmla="*/ 4563192 h 4888705"/>
              <a:gd name="connsiteX53" fmla="*/ 338629 w 9144000"/>
              <a:gd name="connsiteY53" fmla="*/ 4583111 h 4888705"/>
              <a:gd name="connsiteX54" fmla="*/ 338565 w 9144000"/>
              <a:gd name="connsiteY54" fmla="*/ 4588408 h 4888705"/>
              <a:gd name="connsiteX55" fmla="*/ 338629 w 9144000"/>
              <a:gd name="connsiteY55" fmla="*/ 4593704 h 4888705"/>
              <a:gd name="connsiteX56" fmla="*/ 347205 w 9144000"/>
              <a:gd name="connsiteY56" fmla="*/ 4626081 h 4888705"/>
              <a:gd name="connsiteX57" fmla="*/ 372180 w 9144000"/>
              <a:gd name="connsiteY57" fmla="*/ 4644050 h 4888705"/>
              <a:gd name="connsiteX58" fmla="*/ 392125 w 9144000"/>
              <a:gd name="connsiteY58" fmla="*/ 4646044 h 4888705"/>
              <a:gd name="connsiteX59" fmla="*/ 424623 w 9144000"/>
              <a:gd name="connsiteY59" fmla="*/ 4646044 h 4888705"/>
              <a:gd name="connsiteX60" fmla="*/ 424623 w 9144000"/>
              <a:gd name="connsiteY60" fmla="*/ 4625974 h 4888705"/>
              <a:gd name="connsiteX61" fmla="*/ 393243 w 9144000"/>
              <a:gd name="connsiteY61" fmla="*/ 4625974 h 4888705"/>
              <a:gd name="connsiteX62" fmla="*/ 373749 w 9144000"/>
              <a:gd name="connsiteY62" fmla="*/ 4619199 h 4888705"/>
              <a:gd name="connsiteX63" fmla="*/ 366011 w 9144000"/>
              <a:gd name="connsiteY63" fmla="*/ 4598979 h 4888705"/>
              <a:gd name="connsiteX64" fmla="*/ 415101 w 9144000"/>
              <a:gd name="connsiteY64" fmla="*/ 4598979 h 4888705"/>
              <a:gd name="connsiteX65" fmla="*/ 415101 w 9144000"/>
              <a:gd name="connsiteY65" fmla="*/ 4577772 h 4888705"/>
              <a:gd name="connsiteX66" fmla="*/ 366033 w 9144000"/>
              <a:gd name="connsiteY66" fmla="*/ 4577772 h 4888705"/>
              <a:gd name="connsiteX67" fmla="*/ 373770 w 9144000"/>
              <a:gd name="connsiteY67" fmla="*/ 4557552 h 4888705"/>
              <a:gd name="connsiteX68" fmla="*/ 393264 w 9144000"/>
              <a:gd name="connsiteY68" fmla="*/ 4550777 h 4888705"/>
              <a:gd name="connsiteX69" fmla="*/ 424644 w 9144000"/>
              <a:gd name="connsiteY69" fmla="*/ 4550777 h 4888705"/>
              <a:gd name="connsiteX70" fmla="*/ 424644 w 9144000"/>
              <a:gd name="connsiteY70" fmla="*/ 4530750 h 4888705"/>
              <a:gd name="connsiteX71" fmla="*/ 221879 w 9144000"/>
              <a:gd name="connsiteY71" fmla="*/ 4530707 h 4888705"/>
              <a:gd name="connsiteX72" fmla="*/ 221879 w 9144000"/>
              <a:gd name="connsiteY72" fmla="*/ 4646044 h 4888705"/>
              <a:gd name="connsiteX73" fmla="*/ 266456 w 9144000"/>
              <a:gd name="connsiteY73" fmla="*/ 4646044 h 4888705"/>
              <a:gd name="connsiteX74" fmla="*/ 276471 w 9144000"/>
              <a:gd name="connsiteY74" fmla="*/ 4645958 h 4888705"/>
              <a:gd name="connsiteX75" fmla="*/ 283951 w 9144000"/>
              <a:gd name="connsiteY75" fmla="*/ 4645529 h 4888705"/>
              <a:gd name="connsiteX76" fmla="*/ 289733 w 9144000"/>
              <a:gd name="connsiteY76" fmla="*/ 4644758 h 4888705"/>
              <a:gd name="connsiteX77" fmla="*/ 294741 w 9144000"/>
              <a:gd name="connsiteY77" fmla="*/ 4643471 h 4888705"/>
              <a:gd name="connsiteX78" fmla="*/ 310000 w 9144000"/>
              <a:gd name="connsiteY78" fmla="*/ 4634723 h 4888705"/>
              <a:gd name="connsiteX79" fmla="*/ 319221 w 9144000"/>
              <a:gd name="connsiteY79" fmla="*/ 4619241 h 4888705"/>
              <a:gd name="connsiteX80" fmla="*/ 322789 w 9144000"/>
              <a:gd name="connsiteY80" fmla="*/ 4604553 h 4888705"/>
              <a:gd name="connsiteX81" fmla="*/ 324078 w 9144000"/>
              <a:gd name="connsiteY81" fmla="*/ 4588622 h 4888705"/>
              <a:gd name="connsiteX82" fmla="*/ 323305 w 9144000"/>
              <a:gd name="connsiteY82" fmla="*/ 4576100 h 4888705"/>
              <a:gd name="connsiteX83" fmla="*/ 320983 w 9144000"/>
              <a:gd name="connsiteY83" fmla="*/ 4564414 h 4888705"/>
              <a:gd name="connsiteX84" fmla="*/ 317351 w 9144000"/>
              <a:gd name="connsiteY84" fmla="*/ 4554293 h 4888705"/>
              <a:gd name="connsiteX85" fmla="*/ 312687 w 9144000"/>
              <a:gd name="connsiteY85" fmla="*/ 4546595 h 4888705"/>
              <a:gd name="connsiteX86" fmla="*/ 295084 w 9144000"/>
              <a:gd name="connsiteY86" fmla="*/ 4534416 h 4888705"/>
              <a:gd name="connsiteX87" fmla="*/ 266434 w 9144000"/>
              <a:gd name="connsiteY87" fmla="*/ 4530707 h 4888705"/>
              <a:gd name="connsiteX88" fmla="*/ 582231 w 9144000"/>
              <a:gd name="connsiteY88" fmla="*/ 4267247 h 4888705"/>
              <a:gd name="connsiteX89" fmla="*/ 472745 w 9144000"/>
              <a:gd name="connsiteY89" fmla="*/ 4302348 h 4888705"/>
              <a:gd name="connsiteX90" fmla="*/ 472745 w 9144000"/>
              <a:gd name="connsiteY90" fmla="*/ 4302755 h 4888705"/>
              <a:gd name="connsiteX91" fmla="*/ 509241 w 9144000"/>
              <a:gd name="connsiteY91" fmla="*/ 4338264 h 4888705"/>
              <a:gd name="connsiteX92" fmla="*/ 505823 w 9144000"/>
              <a:gd name="connsiteY92" fmla="*/ 4353209 h 4888705"/>
              <a:gd name="connsiteX93" fmla="*/ 454068 w 9144000"/>
              <a:gd name="connsiteY93" fmla="*/ 4419122 h 4888705"/>
              <a:gd name="connsiteX94" fmla="*/ 431114 w 9144000"/>
              <a:gd name="connsiteY94" fmla="*/ 4484863 h 4888705"/>
              <a:gd name="connsiteX95" fmla="*/ 588872 w 9144000"/>
              <a:gd name="connsiteY95" fmla="*/ 4398345 h 4888705"/>
              <a:gd name="connsiteX96" fmla="*/ 622724 w 9144000"/>
              <a:gd name="connsiteY96" fmla="*/ 4307044 h 4888705"/>
              <a:gd name="connsiteX97" fmla="*/ 582231 w 9144000"/>
              <a:gd name="connsiteY97" fmla="*/ 4267247 h 4888705"/>
              <a:gd name="connsiteX98" fmla="*/ 477012 w 9144000"/>
              <a:gd name="connsiteY98" fmla="*/ 4190144 h 4888705"/>
              <a:gd name="connsiteX99" fmla="*/ 356598 w 9144000"/>
              <a:gd name="connsiteY99" fmla="*/ 4278161 h 4888705"/>
              <a:gd name="connsiteX100" fmla="*/ 322746 w 9144000"/>
              <a:gd name="connsiteY100" fmla="*/ 4369462 h 4888705"/>
              <a:gd name="connsiteX101" fmla="*/ 363239 w 9144000"/>
              <a:gd name="connsiteY101" fmla="*/ 4409258 h 4888705"/>
              <a:gd name="connsiteX102" fmla="*/ 472746 w 9144000"/>
              <a:gd name="connsiteY102" fmla="*/ 4374158 h 4888705"/>
              <a:gd name="connsiteX103" fmla="*/ 472746 w 9144000"/>
              <a:gd name="connsiteY103" fmla="*/ 4373771 h 4888705"/>
              <a:gd name="connsiteX104" fmla="*/ 436251 w 9144000"/>
              <a:gd name="connsiteY104" fmla="*/ 4338263 h 4888705"/>
              <a:gd name="connsiteX105" fmla="*/ 439668 w 9144000"/>
              <a:gd name="connsiteY105" fmla="*/ 4323318 h 4888705"/>
              <a:gd name="connsiteX106" fmla="*/ 491424 w 9144000"/>
              <a:gd name="connsiteY106" fmla="*/ 4257405 h 4888705"/>
              <a:gd name="connsiteX107" fmla="*/ 514378 w 9144000"/>
              <a:gd name="connsiteY107" fmla="*/ 4191664 h 4888705"/>
              <a:gd name="connsiteX108" fmla="*/ 477012 w 9144000"/>
              <a:gd name="connsiteY108" fmla="*/ 4190144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81" y="4551291"/>
                </a:moveTo>
                <a:lnTo>
                  <a:pt x="266477" y="4551291"/>
                </a:lnTo>
                <a:cubicBezTo>
                  <a:pt x="271420" y="4551291"/>
                  <a:pt x="275440" y="4551699"/>
                  <a:pt x="278556" y="4552513"/>
                </a:cubicBezTo>
                <a:cubicBezTo>
                  <a:pt x="281673" y="4553328"/>
                  <a:pt x="284359" y="4554722"/>
                  <a:pt x="286659" y="4556673"/>
                </a:cubicBezTo>
                <a:cubicBezTo>
                  <a:pt x="289883" y="4559332"/>
                  <a:pt x="292441" y="4563535"/>
                  <a:pt x="294354" y="4569303"/>
                </a:cubicBezTo>
                <a:cubicBezTo>
                  <a:pt x="296223" y="4575049"/>
                  <a:pt x="297148" y="4581460"/>
                  <a:pt x="297148" y="4588472"/>
                </a:cubicBezTo>
                <a:cubicBezTo>
                  <a:pt x="297148" y="4594476"/>
                  <a:pt x="296438" y="4600115"/>
                  <a:pt x="295020" y="4605411"/>
                </a:cubicBezTo>
                <a:cubicBezTo>
                  <a:pt x="293558" y="4610729"/>
                  <a:pt x="291646" y="4614867"/>
                  <a:pt x="289238" y="4617869"/>
                </a:cubicBezTo>
                <a:cubicBezTo>
                  <a:pt x="287175" y="4620399"/>
                  <a:pt x="284209" y="4622329"/>
                  <a:pt x="280362" y="4623594"/>
                </a:cubicBezTo>
                <a:cubicBezTo>
                  <a:pt x="276514" y="4624859"/>
                  <a:pt x="271893" y="4625502"/>
                  <a:pt x="266477" y="4625502"/>
                </a:cubicBezTo>
                <a:lnTo>
                  <a:pt x="246381" y="4625502"/>
                </a:lnTo>
                <a:close/>
                <a:moveTo>
                  <a:pt x="520288" y="4530771"/>
                </a:moveTo>
                <a:cubicBezTo>
                  <a:pt x="513776" y="4530771"/>
                  <a:pt x="507500" y="4531350"/>
                  <a:pt x="501460" y="4532529"/>
                </a:cubicBezTo>
                <a:cubicBezTo>
                  <a:pt x="495421" y="4533709"/>
                  <a:pt x="489747" y="4536432"/>
                  <a:pt x="484395" y="4540720"/>
                </a:cubicBezTo>
                <a:cubicBezTo>
                  <a:pt x="478011" y="4545974"/>
                  <a:pt x="473519" y="4552363"/>
                  <a:pt x="470940" y="4559911"/>
                </a:cubicBezTo>
                <a:cubicBezTo>
                  <a:pt x="468963" y="4565722"/>
                  <a:pt x="467716" y="4571640"/>
                  <a:pt x="467114" y="4577644"/>
                </a:cubicBezTo>
                <a:lnTo>
                  <a:pt x="481042" y="4577644"/>
                </a:lnTo>
                <a:lnTo>
                  <a:pt x="481042" y="4599171"/>
                </a:lnTo>
                <a:lnTo>
                  <a:pt x="467114" y="4599171"/>
                </a:lnTo>
                <a:cubicBezTo>
                  <a:pt x="467695" y="4605218"/>
                  <a:pt x="468963" y="4611115"/>
                  <a:pt x="470940" y="4616904"/>
                </a:cubicBezTo>
                <a:cubicBezTo>
                  <a:pt x="473498" y="4624452"/>
                  <a:pt x="477990" y="4630841"/>
                  <a:pt x="484395" y="4636095"/>
                </a:cubicBezTo>
                <a:cubicBezTo>
                  <a:pt x="489747" y="4640383"/>
                  <a:pt x="495421" y="4643106"/>
                  <a:pt x="501460" y="4644286"/>
                </a:cubicBezTo>
                <a:cubicBezTo>
                  <a:pt x="507500" y="4645465"/>
                  <a:pt x="513776" y="4646044"/>
                  <a:pt x="520288" y="4646044"/>
                </a:cubicBezTo>
                <a:lnTo>
                  <a:pt x="555838" y="4646044"/>
                </a:lnTo>
                <a:lnTo>
                  <a:pt x="555838" y="4626296"/>
                </a:lnTo>
                <a:lnTo>
                  <a:pt x="519944" y="4626296"/>
                </a:lnTo>
                <a:cubicBezTo>
                  <a:pt x="518956" y="4626296"/>
                  <a:pt x="517967" y="4626103"/>
                  <a:pt x="516978" y="4626060"/>
                </a:cubicBezTo>
                <a:cubicBezTo>
                  <a:pt x="507822" y="4625095"/>
                  <a:pt x="501761" y="4621343"/>
                  <a:pt x="498795" y="4614739"/>
                </a:cubicBezTo>
                <a:cubicBezTo>
                  <a:pt x="495399" y="4607191"/>
                  <a:pt x="493529" y="4598400"/>
                  <a:pt x="493185" y="4588408"/>
                </a:cubicBezTo>
                <a:cubicBezTo>
                  <a:pt x="493529" y="4578415"/>
                  <a:pt x="495399" y="4569624"/>
                  <a:pt x="498795" y="4562076"/>
                </a:cubicBezTo>
                <a:cubicBezTo>
                  <a:pt x="501761" y="4555473"/>
                  <a:pt x="507822" y="4551720"/>
                  <a:pt x="516978" y="4550755"/>
                </a:cubicBezTo>
                <a:cubicBezTo>
                  <a:pt x="517967" y="4550691"/>
                  <a:pt x="518956" y="4550519"/>
                  <a:pt x="519944" y="4550519"/>
                </a:cubicBezTo>
                <a:lnTo>
                  <a:pt x="555838" y="4550519"/>
                </a:lnTo>
                <a:lnTo>
                  <a:pt x="555838" y="4530771"/>
                </a:lnTo>
                <a:close/>
                <a:moveTo>
                  <a:pt x="614943" y="4530750"/>
                </a:moveTo>
                <a:lnTo>
                  <a:pt x="653609" y="4588408"/>
                </a:lnTo>
                <a:lnTo>
                  <a:pt x="614943" y="4646065"/>
                </a:lnTo>
                <a:lnTo>
                  <a:pt x="645549" y="4646065"/>
                </a:lnTo>
                <a:lnTo>
                  <a:pt x="668633" y="4610364"/>
                </a:lnTo>
                <a:lnTo>
                  <a:pt x="691695" y="4646065"/>
                </a:lnTo>
                <a:lnTo>
                  <a:pt x="722279" y="4646065"/>
                </a:lnTo>
                <a:lnTo>
                  <a:pt x="683635" y="4588408"/>
                </a:lnTo>
                <a:lnTo>
                  <a:pt x="722279" y="4530750"/>
                </a:lnTo>
                <a:lnTo>
                  <a:pt x="691695" y="4530750"/>
                </a:lnTo>
                <a:lnTo>
                  <a:pt x="668633" y="4566472"/>
                </a:lnTo>
                <a:lnTo>
                  <a:pt x="645549" y="4530750"/>
                </a:lnTo>
                <a:close/>
                <a:moveTo>
                  <a:pt x="574880" y="4530750"/>
                </a:moveTo>
                <a:lnTo>
                  <a:pt x="574880" y="4646065"/>
                </a:lnTo>
                <a:lnTo>
                  <a:pt x="600199" y="4646065"/>
                </a:lnTo>
                <a:lnTo>
                  <a:pt x="600199" y="4530750"/>
                </a:lnTo>
                <a:close/>
                <a:moveTo>
                  <a:pt x="392147" y="4530750"/>
                </a:moveTo>
                <a:cubicBezTo>
                  <a:pt x="380906" y="4530750"/>
                  <a:pt x="369085" y="4531929"/>
                  <a:pt x="359499" y="4538319"/>
                </a:cubicBezTo>
                <a:cubicBezTo>
                  <a:pt x="350601" y="4544280"/>
                  <a:pt x="344755" y="4552985"/>
                  <a:pt x="341767" y="4563192"/>
                </a:cubicBezTo>
                <a:cubicBezTo>
                  <a:pt x="339854" y="4569646"/>
                  <a:pt x="338801" y="4576357"/>
                  <a:pt x="338629" y="4583111"/>
                </a:cubicBezTo>
                <a:cubicBezTo>
                  <a:pt x="338522" y="4584869"/>
                  <a:pt x="338500" y="4586649"/>
                  <a:pt x="338565" y="4588408"/>
                </a:cubicBezTo>
                <a:cubicBezTo>
                  <a:pt x="338500" y="4590166"/>
                  <a:pt x="338522" y="4591946"/>
                  <a:pt x="338629" y="4593704"/>
                </a:cubicBezTo>
                <a:cubicBezTo>
                  <a:pt x="338930" y="4604682"/>
                  <a:pt x="341165" y="4616733"/>
                  <a:pt x="347205" y="4626081"/>
                </a:cubicBezTo>
                <a:cubicBezTo>
                  <a:pt x="352858" y="4634830"/>
                  <a:pt x="361971" y="4641713"/>
                  <a:pt x="372180" y="4644050"/>
                </a:cubicBezTo>
                <a:cubicBezTo>
                  <a:pt x="378692" y="4645529"/>
                  <a:pt x="385484" y="4646044"/>
                  <a:pt x="392125" y="4646044"/>
                </a:cubicBezTo>
                <a:lnTo>
                  <a:pt x="424623" y="4646044"/>
                </a:lnTo>
                <a:lnTo>
                  <a:pt x="424623" y="4625974"/>
                </a:lnTo>
                <a:lnTo>
                  <a:pt x="393243" y="4625974"/>
                </a:lnTo>
                <a:cubicBezTo>
                  <a:pt x="386258" y="4625888"/>
                  <a:pt x="378864" y="4624323"/>
                  <a:pt x="373749" y="4619199"/>
                </a:cubicBezTo>
                <a:cubicBezTo>
                  <a:pt x="368461" y="4613881"/>
                  <a:pt x="366463" y="4606269"/>
                  <a:pt x="366011" y="4598979"/>
                </a:cubicBezTo>
                <a:lnTo>
                  <a:pt x="415101" y="4598979"/>
                </a:lnTo>
                <a:lnTo>
                  <a:pt x="415101" y="4577772"/>
                </a:lnTo>
                <a:lnTo>
                  <a:pt x="366033" y="4577772"/>
                </a:lnTo>
                <a:cubicBezTo>
                  <a:pt x="366484" y="4570482"/>
                  <a:pt x="368483" y="4562870"/>
                  <a:pt x="373770" y="4557552"/>
                </a:cubicBezTo>
                <a:cubicBezTo>
                  <a:pt x="378885" y="4552428"/>
                  <a:pt x="386279" y="4550862"/>
                  <a:pt x="393264" y="4550777"/>
                </a:cubicBezTo>
                <a:lnTo>
                  <a:pt x="424644" y="4550777"/>
                </a:lnTo>
                <a:lnTo>
                  <a:pt x="424644" y="4530750"/>
                </a:lnTo>
                <a:close/>
                <a:moveTo>
                  <a:pt x="221879" y="4530707"/>
                </a:moveTo>
                <a:lnTo>
                  <a:pt x="221879" y="4646044"/>
                </a:lnTo>
                <a:lnTo>
                  <a:pt x="266456" y="4646044"/>
                </a:lnTo>
                <a:cubicBezTo>
                  <a:pt x="270238" y="4646044"/>
                  <a:pt x="273591" y="4646022"/>
                  <a:pt x="276471" y="4645958"/>
                </a:cubicBezTo>
                <a:cubicBezTo>
                  <a:pt x="279330" y="4645894"/>
                  <a:pt x="281845" y="4645765"/>
                  <a:pt x="283951" y="4645529"/>
                </a:cubicBezTo>
                <a:cubicBezTo>
                  <a:pt x="286079" y="4645294"/>
                  <a:pt x="288013" y="4645036"/>
                  <a:pt x="289733" y="4644758"/>
                </a:cubicBezTo>
                <a:cubicBezTo>
                  <a:pt x="291452" y="4644479"/>
                  <a:pt x="293129" y="4644050"/>
                  <a:pt x="294741" y="4643471"/>
                </a:cubicBezTo>
                <a:cubicBezTo>
                  <a:pt x="300973" y="4641498"/>
                  <a:pt x="306046" y="4638604"/>
                  <a:pt x="310000" y="4634723"/>
                </a:cubicBezTo>
                <a:cubicBezTo>
                  <a:pt x="313977" y="4630863"/>
                  <a:pt x="317072" y="4625717"/>
                  <a:pt x="319221" y="4619241"/>
                </a:cubicBezTo>
                <a:cubicBezTo>
                  <a:pt x="320747" y="4614974"/>
                  <a:pt x="321929" y="4610085"/>
                  <a:pt x="322789" y="4604553"/>
                </a:cubicBezTo>
                <a:cubicBezTo>
                  <a:pt x="323670" y="4599021"/>
                  <a:pt x="324078" y="4593704"/>
                  <a:pt x="324078" y="4588622"/>
                </a:cubicBezTo>
                <a:cubicBezTo>
                  <a:pt x="324078" y="4584355"/>
                  <a:pt x="323842" y="4580174"/>
                  <a:pt x="323305" y="4576100"/>
                </a:cubicBezTo>
                <a:cubicBezTo>
                  <a:pt x="322789" y="4572004"/>
                  <a:pt x="322015" y="4568102"/>
                  <a:pt x="320983" y="4564414"/>
                </a:cubicBezTo>
                <a:cubicBezTo>
                  <a:pt x="319952" y="4560704"/>
                  <a:pt x="318748" y="4557338"/>
                  <a:pt x="317351" y="4554293"/>
                </a:cubicBezTo>
                <a:cubicBezTo>
                  <a:pt x="315976" y="4551248"/>
                  <a:pt x="314428" y="4548675"/>
                  <a:pt x="312687" y="4546595"/>
                </a:cubicBezTo>
                <a:cubicBezTo>
                  <a:pt x="308216" y="4540956"/>
                  <a:pt x="302327" y="4536882"/>
                  <a:pt x="295084" y="4534416"/>
                </a:cubicBezTo>
                <a:cubicBezTo>
                  <a:pt x="287841" y="4531929"/>
                  <a:pt x="278277" y="4530707"/>
                  <a:pt x="266434" y="4530707"/>
                </a:cubicBezTo>
                <a:close/>
                <a:moveTo>
                  <a:pt x="582231" y="4267247"/>
                </a:moveTo>
                <a:cubicBezTo>
                  <a:pt x="545736" y="4267247"/>
                  <a:pt x="472745" y="4302348"/>
                  <a:pt x="472745" y="4302348"/>
                </a:cubicBezTo>
                <a:lnTo>
                  <a:pt x="472745" y="4302755"/>
                </a:lnTo>
                <a:cubicBezTo>
                  <a:pt x="492906" y="4302755"/>
                  <a:pt x="509241" y="4318644"/>
                  <a:pt x="509241" y="4338264"/>
                </a:cubicBezTo>
                <a:cubicBezTo>
                  <a:pt x="509241" y="4343603"/>
                  <a:pt x="507994" y="4348663"/>
                  <a:pt x="505823" y="4353209"/>
                </a:cubicBezTo>
                <a:cubicBezTo>
                  <a:pt x="498516" y="4369912"/>
                  <a:pt x="479817" y="4388481"/>
                  <a:pt x="454068" y="4419122"/>
                </a:cubicBezTo>
                <a:cubicBezTo>
                  <a:pt x="429588" y="4448283"/>
                  <a:pt x="402334" y="4475836"/>
                  <a:pt x="431114" y="4484863"/>
                </a:cubicBezTo>
                <a:cubicBezTo>
                  <a:pt x="476249" y="4498972"/>
                  <a:pt x="543801" y="4462864"/>
                  <a:pt x="588872" y="4398345"/>
                </a:cubicBezTo>
                <a:cubicBezTo>
                  <a:pt x="615459" y="4360263"/>
                  <a:pt x="622724" y="4329965"/>
                  <a:pt x="622724" y="4307044"/>
                </a:cubicBezTo>
                <a:cubicBezTo>
                  <a:pt x="622724" y="4291198"/>
                  <a:pt x="615309" y="4267247"/>
                  <a:pt x="582231" y="4267247"/>
                </a:cubicBezTo>
                <a:close/>
                <a:moveTo>
                  <a:pt x="477012" y="4190144"/>
                </a:moveTo>
                <a:cubicBezTo>
                  <a:pt x="436850" y="4197363"/>
                  <a:pt x="390401" y="4229772"/>
                  <a:pt x="356598" y="4278161"/>
                </a:cubicBezTo>
                <a:cubicBezTo>
                  <a:pt x="329989" y="4316242"/>
                  <a:pt x="322746" y="4346519"/>
                  <a:pt x="322746" y="4369462"/>
                </a:cubicBezTo>
                <a:cubicBezTo>
                  <a:pt x="322746" y="4385307"/>
                  <a:pt x="330161" y="4409258"/>
                  <a:pt x="363239" y="4409258"/>
                </a:cubicBezTo>
                <a:cubicBezTo>
                  <a:pt x="399734" y="4409258"/>
                  <a:pt x="472746" y="4374158"/>
                  <a:pt x="472746" y="4374158"/>
                </a:cubicBezTo>
                <a:lnTo>
                  <a:pt x="472746" y="4373771"/>
                </a:lnTo>
                <a:cubicBezTo>
                  <a:pt x="452586" y="4373771"/>
                  <a:pt x="436251" y="4357862"/>
                  <a:pt x="436251" y="4338263"/>
                </a:cubicBezTo>
                <a:cubicBezTo>
                  <a:pt x="436251" y="4332924"/>
                  <a:pt x="437498" y="4327864"/>
                  <a:pt x="439668" y="4323318"/>
                </a:cubicBezTo>
                <a:cubicBezTo>
                  <a:pt x="446997" y="4306593"/>
                  <a:pt x="465675" y="4288046"/>
                  <a:pt x="491424" y="4257405"/>
                </a:cubicBezTo>
                <a:cubicBezTo>
                  <a:pt x="515904" y="4228244"/>
                  <a:pt x="543157" y="4200691"/>
                  <a:pt x="514378" y="4191664"/>
                </a:cubicBezTo>
                <a:cubicBezTo>
                  <a:pt x="503089" y="4188131"/>
                  <a:pt x="490400" y="4187738"/>
                  <a:pt x="477012" y="4190144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B85E4A23-C182-4CE2-94CE-56503D520D23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188760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0624F14B-2DD1-4A90-918C-F358C3E31A3E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" name="Freihandform: Form 9">
              <a:extLst>
                <a:ext uri="{FF2B5EF4-FFF2-40B4-BE49-F238E27FC236}">
                  <a16:creationId xmlns:a16="http://schemas.microsoft.com/office/drawing/2014/main" id="{9353A03F-B794-4FD2-965B-C7E380A151BB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8AB05E-CFBE-4E98-86D8-F4487925EB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algn="ctr"/>
            <a:fld id="{81503167-CC35-4D47-97E7-D20C2E5F5989}" type="datetime1">
              <a:rPr lang="de-DE" smtClean="0"/>
              <a:t>26.10.2023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2E5F92-91CE-4D2F-BD5D-13F206A7545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FD2A01-D44B-4291-9327-22B6C0ECC7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BF99F4-A2F3-4BC2-AB63-0489E7F1B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79" y="318295"/>
            <a:ext cx="7658100" cy="534987"/>
          </a:xfrm>
        </p:spPr>
        <p:txBody>
          <a:bodyPr anchor="t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24982052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light -  chan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atumsplatzhalter 4">
            <a:extLst>
              <a:ext uri="{FF2B5EF4-FFF2-40B4-BE49-F238E27FC236}">
                <a16:creationId xmlns:a16="http://schemas.microsoft.com/office/drawing/2014/main" id="{0A4527D4-C9CB-48CE-A995-94EFAA5995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85C7503E-4D57-4217-86BB-3E69AA693900}" type="datetime1">
              <a:rPr lang="de-DE" smtClean="0"/>
              <a:t>26.10.2023</a:t>
            </a:fld>
            <a:endParaRPr lang="de-DE"/>
          </a:p>
        </p:txBody>
      </p:sp>
      <p:sp>
        <p:nvSpPr>
          <p:cNvPr id="20" name="Fußzeilenplatzhalter 5">
            <a:extLst>
              <a:ext uri="{FF2B5EF4-FFF2-40B4-BE49-F238E27FC236}">
                <a16:creationId xmlns:a16="http://schemas.microsoft.com/office/drawing/2014/main" id="{BC16214E-375E-4EDD-8C32-93218D384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21" name="Foliennummernplatzhalter 6">
            <a:extLst>
              <a:ext uri="{FF2B5EF4-FFF2-40B4-BE49-F238E27FC236}">
                <a16:creationId xmlns:a16="http://schemas.microsoft.com/office/drawing/2014/main" id="{AF601D6E-8680-4C9D-9358-7FE918B826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4035D6A-AB0F-4C24-ABAE-EAC28AA7985C}"/>
              </a:ext>
            </a:extLst>
          </p:cNvPr>
          <p:cNvSpPr/>
          <p:nvPr userDrawn="1"/>
        </p:nvSpPr>
        <p:spPr>
          <a:xfrm>
            <a:off x="97631" y="4121944"/>
            <a:ext cx="907257" cy="5572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en-GB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D362C2D3-2FCC-45CA-8EC6-A2B6F9F229DE}"/>
              </a:ext>
            </a:extLst>
          </p:cNvPr>
          <p:cNvSpPr/>
          <p:nvPr userDrawn="1"/>
        </p:nvSpPr>
        <p:spPr>
          <a:xfrm>
            <a:off x="322746" y="4184118"/>
            <a:ext cx="203996" cy="220639"/>
          </a:xfrm>
          <a:custGeom>
            <a:avLst/>
            <a:gdLst>
              <a:gd name="connsiteX0" fmla="*/ 179451 w 904043"/>
              <a:gd name="connsiteY0" fmla="*/ 980121 h 980121"/>
              <a:gd name="connsiteX1" fmla="*/ 664750 w 904043"/>
              <a:gd name="connsiteY1" fmla="*/ 824197 h 980121"/>
              <a:gd name="connsiteX2" fmla="*/ 664750 w 904043"/>
              <a:gd name="connsiteY2" fmla="*/ 822482 h 980121"/>
              <a:gd name="connsiteX3" fmla="*/ 503015 w 904043"/>
              <a:gd name="connsiteY3" fmla="*/ 664748 h 980121"/>
              <a:gd name="connsiteX4" fmla="*/ 518160 w 904043"/>
              <a:gd name="connsiteY4" fmla="*/ 598359 h 980121"/>
              <a:gd name="connsiteX5" fmla="*/ 747522 w 904043"/>
              <a:gd name="connsiteY5" fmla="*/ 305560 h 980121"/>
              <a:gd name="connsiteX6" fmla="*/ 849249 w 904043"/>
              <a:gd name="connsiteY6" fmla="*/ 13524 h 980121"/>
              <a:gd name="connsiteX7" fmla="*/ 150019 w 904043"/>
              <a:gd name="connsiteY7" fmla="*/ 397763 h 980121"/>
              <a:gd name="connsiteX8" fmla="*/ 0 w 904043"/>
              <a:gd name="connsiteY8" fmla="*/ 803337 h 980121"/>
              <a:gd name="connsiteX9" fmla="*/ 179451 w 904043"/>
              <a:gd name="connsiteY9" fmla="*/ 980121 h 980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04043" h="980121">
                <a:moveTo>
                  <a:pt x="179451" y="980121"/>
                </a:moveTo>
                <a:cubicBezTo>
                  <a:pt x="341186" y="980121"/>
                  <a:pt x="664750" y="824197"/>
                  <a:pt x="664750" y="824197"/>
                </a:cubicBezTo>
                <a:lnTo>
                  <a:pt x="664750" y="822482"/>
                </a:lnTo>
                <a:cubicBezTo>
                  <a:pt x="575405" y="822482"/>
                  <a:pt x="503015" y="751807"/>
                  <a:pt x="503015" y="664748"/>
                </a:cubicBezTo>
                <a:cubicBezTo>
                  <a:pt x="503015" y="641031"/>
                  <a:pt x="508540" y="618552"/>
                  <a:pt x="518160" y="598359"/>
                </a:cubicBezTo>
                <a:cubicBezTo>
                  <a:pt x="550640" y="524064"/>
                  <a:pt x="633413" y="441673"/>
                  <a:pt x="747522" y="305560"/>
                </a:cubicBezTo>
                <a:cubicBezTo>
                  <a:pt x="856012" y="176020"/>
                  <a:pt x="976789" y="53624"/>
                  <a:pt x="849249" y="13524"/>
                </a:cubicBezTo>
                <a:cubicBezTo>
                  <a:pt x="649129" y="-49246"/>
                  <a:pt x="349758" y="111155"/>
                  <a:pt x="150019" y="397763"/>
                </a:cubicBezTo>
                <a:cubicBezTo>
                  <a:pt x="32099" y="566927"/>
                  <a:pt x="0" y="701420"/>
                  <a:pt x="0" y="803337"/>
                </a:cubicBezTo>
                <a:cubicBezTo>
                  <a:pt x="0" y="873727"/>
                  <a:pt x="32861" y="980121"/>
                  <a:pt x="179451" y="980121"/>
                </a:cubicBezTo>
              </a:path>
            </a:pathLst>
          </a:custGeom>
          <a:solidFill>
            <a:schemeClr val="accent4"/>
          </a:solidFill>
          <a:ln w="9525" cap="flat">
            <a:solidFill>
              <a:schemeClr val="accent4"/>
            </a:solidFill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FAD7925F-DA33-4F8B-8FAC-289A06B6C2E4}"/>
              </a:ext>
            </a:extLst>
          </p:cNvPr>
          <p:cNvSpPr/>
          <p:nvPr userDrawn="1"/>
        </p:nvSpPr>
        <p:spPr>
          <a:xfrm>
            <a:off x="221879" y="4262746"/>
            <a:ext cx="500400" cy="378818"/>
          </a:xfrm>
          <a:custGeom>
            <a:avLst/>
            <a:gdLst>
              <a:gd name="connsiteX0" fmla="*/ 1676591 w 2217610"/>
              <a:gd name="connsiteY0" fmla="*/ 1170527 h 1682781"/>
              <a:gd name="connsiteX1" fmla="*/ 1564386 w 2217610"/>
              <a:gd name="connsiteY1" fmla="*/ 1170527 h 1682781"/>
              <a:gd name="connsiteX2" fmla="*/ 1564386 w 2217610"/>
              <a:gd name="connsiteY2" fmla="*/ 1682782 h 1682781"/>
              <a:gd name="connsiteX3" fmla="*/ 1676591 w 2217610"/>
              <a:gd name="connsiteY3" fmla="*/ 1682782 h 1682781"/>
              <a:gd name="connsiteX4" fmla="*/ 1676591 w 2217610"/>
              <a:gd name="connsiteY4" fmla="*/ 1170527 h 1682781"/>
              <a:gd name="connsiteX5" fmla="*/ 1148525 w 2217610"/>
              <a:gd name="connsiteY5" fmla="*/ 1378839 h 1682781"/>
              <a:gd name="connsiteX6" fmla="*/ 1148525 w 2217610"/>
              <a:gd name="connsiteY6" fmla="*/ 1474470 h 1682781"/>
              <a:gd name="connsiteX7" fmla="*/ 1086803 w 2217610"/>
              <a:gd name="connsiteY7" fmla="*/ 1474470 h 1682781"/>
              <a:gd name="connsiteX8" fmla="*/ 1103757 w 2217610"/>
              <a:gd name="connsiteY8" fmla="*/ 1553242 h 1682781"/>
              <a:gd name="connsiteX9" fmla="*/ 1163384 w 2217610"/>
              <a:gd name="connsiteY9" fmla="*/ 1638491 h 1682781"/>
              <a:gd name="connsiteX10" fmla="*/ 1239012 w 2217610"/>
              <a:gd name="connsiteY10" fmla="*/ 1674876 h 1682781"/>
              <a:gd name="connsiteX11" fmla="*/ 1322451 w 2217610"/>
              <a:gd name="connsiteY11" fmla="*/ 1682687 h 1682781"/>
              <a:gd name="connsiteX12" fmla="*/ 1479995 w 2217610"/>
              <a:gd name="connsiteY12" fmla="*/ 1682687 h 1682781"/>
              <a:gd name="connsiteX13" fmla="*/ 1479995 w 2217610"/>
              <a:gd name="connsiteY13" fmla="*/ 1594961 h 1682781"/>
              <a:gd name="connsiteX14" fmla="*/ 1320927 w 2217610"/>
              <a:gd name="connsiteY14" fmla="*/ 1594961 h 1682781"/>
              <a:gd name="connsiteX15" fmla="*/ 1307783 w 2217610"/>
              <a:gd name="connsiteY15" fmla="*/ 1593914 h 1682781"/>
              <a:gd name="connsiteX16" fmla="*/ 1227201 w 2217610"/>
              <a:gd name="connsiteY16" fmla="*/ 1543622 h 1682781"/>
              <a:gd name="connsiteX17" fmla="*/ 1202341 w 2217610"/>
              <a:gd name="connsiteY17" fmla="*/ 1426655 h 1682781"/>
              <a:gd name="connsiteX18" fmla="*/ 1227201 w 2217610"/>
              <a:gd name="connsiteY18" fmla="*/ 1309687 h 1682781"/>
              <a:gd name="connsiteX19" fmla="*/ 1307783 w 2217610"/>
              <a:gd name="connsiteY19" fmla="*/ 1259396 h 1682781"/>
              <a:gd name="connsiteX20" fmla="*/ 1320927 w 2217610"/>
              <a:gd name="connsiteY20" fmla="*/ 1258348 h 1682781"/>
              <a:gd name="connsiteX21" fmla="*/ 1479995 w 2217610"/>
              <a:gd name="connsiteY21" fmla="*/ 1258348 h 1682781"/>
              <a:gd name="connsiteX22" fmla="*/ 1479995 w 2217610"/>
              <a:gd name="connsiteY22" fmla="*/ 1170623 h 1682781"/>
              <a:gd name="connsiteX23" fmla="*/ 1322451 w 2217610"/>
              <a:gd name="connsiteY23" fmla="*/ 1170623 h 1682781"/>
              <a:gd name="connsiteX24" fmla="*/ 1239012 w 2217610"/>
              <a:gd name="connsiteY24" fmla="*/ 1178433 h 1682781"/>
              <a:gd name="connsiteX25" fmla="*/ 1163384 w 2217610"/>
              <a:gd name="connsiteY25" fmla="*/ 1214819 h 1682781"/>
              <a:gd name="connsiteX26" fmla="*/ 1103757 w 2217610"/>
              <a:gd name="connsiteY26" fmla="*/ 1300067 h 1682781"/>
              <a:gd name="connsiteX27" fmla="*/ 1086803 w 2217610"/>
              <a:gd name="connsiteY27" fmla="*/ 1378839 h 1682781"/>
              <a:gd name="connsiteX28" fmla="*/ 1148525 w 2217610"/>
              <a:gd name="connsiteY28" fmla="*/ 1378839 h 1682781"/>
              <a:gd name="connsiteX29" fmla="*/ 333566 w 2217610"/>
              <a:gd name="connsiteY29" fmla="*/ 1426940 h 1682781"/>
              <a:gd name="connsiteX30" fmla="*/ 324136 w 2217610"/>
              <a:gd name="connsiteY30" fmla="*/ 1502188 h 1682781"/>
              <a:gd name="connsiteX31" fmla="*/ 298514 w 2217610"/>
              <a:gd name="connsiteY31" fmla="*/ 1557528 h 1682781"/>
              <a:gd name="connsiteX32" fmla="*/ 259175 w 2217610"/>
              <a:gd name="connsiteY32" fmla="*/ 1582960 h 1682781"/>
              <a:gd name="connsiteX33" fmla="*/ 197644 w 2217610"/>
              <a:gd name="connsiteY33" fmla="*/ 1591437 h 1682781"/>
              <a:gd name="connsiteX34" fmla="*/ 108585 w 2217610"/>
              <a:gd name="connsiteY34" fmla="*/ 1591437 h 1682781"/>
              <a:gd name="connsiteX35" fmla="*/ 108585 w 2217610"/>
              <a:gd name="connsiteY35" fmla="*/ 1261777 h 1682781"/>
              <a:gd name="connsiteX36" fmla="*/ 197644 w 2217610"/>
              <a:gd name="connsiteY36" fmla="*/ 1261777 h 1682781"/>
              <a:gd name="connsiteX37" fmla="*/ 251174 w 2217610"/>
              <a:gd name="connsiteY37" fmla="*/ 1267206 h 1682781"/>
              <a:gd name="connsiteX38" fmla="*/ 287084 w 2217610"/>
              <a:gd name="connsiteY38" fmla="*/ 1285685 h 1682781"/>
              <a:gd name="connsiteX39" fmla="*/ 321183 w 2217610"/>
              <a:gd name="connsiteY39" fmla="*/ 1341787 h 1682781"/>
              <a:gd name="connsiteX40" fmla="*/ 333566 w 2217610"/>
              <a:gd name="connsiteY40" fmla="*/ 1426940 h 1682781"/>
              <a:gd name="connsiteX41" fmla="*/ 447199 w 2217610"/>
              <a:gd name="connsiteY41" fmla="*/ 1498378 h 1682781"/>
              <a:gd name="connsiteX42" fmla="*/ 452914 w 2217610"/>
              <a:gd name="connsiteY42" fmla="*/ 1427607 h 1682781"/>
              <a:gd name="connsiteX43" fmla="*/ 449485 w 2217610"/>
              <a:gd name="connsiteY43" fmla="*/ 1371981 h 1682781"/>
              <a:gd name="connsiteX44" fmla="*/ 439198 w 2217610"/>
              <a:gd name="connsiteY44" fmla="*/ 1320070 h 1682781"/>
              <a:gd name="connsiteX45" fmla="*/ 423100 w 2217610"/>
              <a:gd name="connsiteY45" fmla="*/ 1275112 h 1682781"/>
              <a:gd name="connsiteX46" fmla="*/ 402431 w 2217610"/>
              <a:gd name="connsiteY46" fmla="*/ 1240917 h 1682781"/>
              <a:gd name="connsiteX47" fmla="*/ 324422 w 2217610"/>
              <a:gd name="connsiteY47" fmla="*/ 1186815 h 1682781"/>
              <a:gd name="connsiteX48" fmla="*/ 197453 w 2217610"/>
              <a:gd name="connsiteY48" fmla="*/ 1170337 h 1682781"/>
              <a:gd name="connsiteX49" fmla="*/ 0 w 2217610"/>
              <a:gd name="connsiteY49" fmla="*/ 1170337 h 1682781"/>
              <a:gd name="connsiteX50" fmla="*/ 0 w 2217610"/>
              <a:gd name="connsiteY50" fmla="*/ 1682687 h 1682781"/>
              <a:gd name="connsiteX51" fmla="*/ 197549 w 2217610"/>
              <a:gd name="connsiteY51" fmla="*/ 1682687 h 1682781"/>
              <a:gd name="connsiteX52" fmla="*/ 241935 w 2217610"/>
              <a:gd name="connsiteY52" fmla="*/ 1682306 h 1682781"/>
              <a:gd name="connsiteX53" fmla="*/ 275082 w 2217610"/>
              <a:gd name="connsiteY53" fmla="*/ 1680401 h 1682781"/>
              <a:gd name="connsiteX54" fmla="*/ 300704 w 2217610"/>
              <a:gd name="connsiteY54" fmla="*/ 1676972 h 1682781"/>
              <a:gd name="connsiteX55" fmla="*/ 322898 w 2217610"/>
              <a:gd name="connsiteY55" fmla="*/ 1671257 h 1682781"/>
              <a:gd name="connsiteX56" fmla="*/ 390525 w 2217610"/>
              <a:gd name="connsiteY56" fmla="*/ 1632395 h 1682781"/>
              <a:gd name="connsiteX57" fmla="*/ 431387 w 2217610"/>
              <a:gd name="connsiteY57" fmla="*/ 1563624 h 1682781"/>
              <a:gd name="connsiteX58" fmla="*/ 447199 w 2217610"/>
              <a:gd name="connsiteY58" fmla="*/ 1498378 h 1682781"/>
              <a:gd name="connsiteX59" fmla="*/ 898588 w 2217610"/>
              <a:gd name="connsiteY59" fmla="*/ 1170527 h 1682781"/>
              <a:gd name="connsiteX60" fmla="*/ 754571 w 2217610"/>
              <a:gd name="connsiteY60" fmla="*/ 1170527 h 1682781"/>
              <a:gd name="connsiteX61" fmla="*/ 609886 w 2217610"/>
              <a:gd name="connsiteY61" fmla="*/ 1204151 h 1682781"/>
              <a:gd name="connsiteX62" fmla="*/ 531305 w 2217610"/>
              <a:gd name="connsiteY62" fmla="*/ 1314641 h 1682781"/>
              <a:gd name="connsiteX63" fmla="*/ 517398 w 2217610"/>
              <a:gd name="connsiteY63" fmla="*/ 1403128 h 1682781"/>
              <a:gd name="connsiteX64" fmla="*/ 517112 w 2217610"/>
              <a:gd name="connsiteY64" fmla="*/ 1426655 h 1682781"/>
              <a:gd name="connsiteX65" fmla="*/ 517398 w 2217610"/>
              <a:gd name="connsiteY65" fmla="*/ 1450181 h 1682781"/>
              <a:gd name="connsiteX66" fmla="*/ 555403 w 2217610"/>
              <a:gd name="connsiteY66" fmla="*/ 1594009 h 1682781"/>
              <a:gd name="connsiteX67" fmla="*/ 666083 w 2217610"/>
              <a:gd name="connsiteY67" fmla="*/ 1673828 h 1682781"/>
              <a:gd name="connsiteX68" fmla="*/ 754475 w 2217610"/>
              <a:gd name="connsiteY68" fmla="*/ 1682687 h 1682781"/>
              <a:gd name="connsiteX69" fmla="*/ 898493 w 2217610"/>
              <a:gd name="connsiteY69" fmla="*/ 1682687 h 1682781"/>
              <a:gd name="connsiteX70" fmla="*/ 898493 w 2217610"/>
              <a:gd name="connsiteY70" fmla="*/ 1593533 h 1682781"/>
              <a:gd name="connsiteX71" fmla="*/ 759428 w 2217610"/>
              <a:gd name="connsiteY71" fmla="*/ 1593533 h 1682781"/>
              <a:gd name="connsiteX72" fmla="*/ 673037 w 2217610"/>
              <a:gd name="connsiteY72" fmla="*/ 1563434 h 1682781"/>
              <a:gd name="connsiteX73" fmla="*/ 638747 w 2217610"/>
              <a:gd name="connsiteY73" fmla="*/ 1473613 h 1682781"/>
              <a:gd name="connsiteX74" fmla="*/ 856298 w 2217610"/>
              <a:gd name="connsiteY74" fmla="*/ 1473613 h 1682781"/>
              <a:gd name="connsiteX75" fmla="*/ 856298 w 2217610"/>
              <a:gd name="connsiteY75" fmla="*/ 1379411 h 1682781"/>
              <a:gd name="connsiteX76" fmla="*/ 638842 w 2217610"/>
              <a:gd name="connsiteY76" fmla="*/ 1379411 h 1682781"/>
              <a:gd name="connsiteX77" fmla="*/ 673132 w 2217610"/>
              <a:gd name="connsiteY77" fmla="*/ 1289590 h 1682781"/>
              <a:gd name="connsiteX78" fmla="*/ 759524 w 2217610"/>
              <a:gd name="connsiteY78" fmla="*/ 1259491 h 1682781"/>
              <a:gd name="connsiteX79" fmla="*/ 898588 w 2217610"/>
              <a:gd name="connsiteY79" fmla="*/ 1259491 h 1682781"/>
              <a:gd name="connsiteX80" fmla="*/ 898588 w 2217610"/>
              <a:gd name="connsiteY80" fmla="*/ 1170527 h 1682781"/>
              <a:gd name="connsiteX81" fmla="*/ 1626394 w 2217610"/>
              <a:gd name="connsiteY81" fmla="*/ 582359 h 1682781"/>
              <a:gd name="connsiteX82" fmla="*/ 1776413 w 2217610"/>
              <a:gd name="connsiteY82" fmla="*/ 176784 h 1682781"/>
              <a:gd name="connsiteX83" fmla="*/ 1596962 w 2217610"/>
              <a:gd name="connsiteY83" fmla="*/ 0 h 1682781"/>
              <a:gd name="connsiteX84" fmla="*/ 1111758 w 2217610"/>
              <a:gd name="connsiteY84" fmla="*/ 155924 h 1682781"/>
              <a:gd name="connsiteX85" fmla="*/ 1111758 w 2217610"/>
              <a:gd name="connsiteY85" fmla="*/ 157734 h 1682781"/>
              <a:gd name="connsiteX86" fmla="*/ 1273493 w 2217610"/>
              <a:gd name="connsiteY86" fmla="*/ 315468 h 1682781"/>
              <a:gd name="connsiteX87" fmla="*/ 1258348 w 2217610"/>
              <a:gd name="connsiteY87" fmla="*/ 381857 h 1682781"/>
              <a:gd name="connsiteX88" fmla="*/ 1028986 w 2217610"/>
              <a:gd name="connsiteY88" fmla="*/ 674656 h 1682781"/>
              <a:gd name="connsiteX89" fmla="*/ 927259 w 2217610"/>
              <a:gd name="connsiteY89" fmla="*/ 966692 h 1682781"/>
              <a:gd name="connsiteX90" fmla="*/ 1626394 w 2217610"/>
              <a:gd name="connsiteY90" fmla="*/ 582359 h 1682781"/>
              <a:gd name="connsiteX91" fmla="*/ 2046351 w 2217610"/>
              <a:gd name="connsiteY91" fmla="*/ 1426655 h 1682781"/>
              <a:gd name="connsiteX92" fmla="*/ 2217611 w 2217610"/>
              <a:gd name="connsiteY92" fmla="*/ 1170527 h 1682781"/>
              <a:gd name="connsiteX93" fmla="*/ 2082070 w 2217610"/>
              <a:gd name="connsiteY93" fmla="*/ 1170527 h 1682781"/>
              <a:gd name="connsiteX94" fmla="*/ 1979867 w 2217610"/>
              <a:gd name="connsiteY94" fmla="*/ 1329214 h 1682781"/>
              <a:gd name="connsiteX95" fmla="*/ 1877568 w 2217610"/>
              <a:gd name="connsiteY95" fmla="*/ 1170527 h 1682781"/>
              <a:gd name="connsiteX96" fmla="*/ 1741932 w 2217610"/>
              <a:gd name="connsiteY96" fmla="*/ 1170527 h 1682781"/>
              <a:gd name="connsiteX97" fmla="*/ 1913287 w 2217610"/>
              <a:gd name="connsiteY97" fmla="*/ 1426655 h 1682781"/>
              <a:gd name="connsiteX98" fmla="*/ 1741932 w 2217610"/>
              <a:gd name="connsiteY98" fmla="*/ 1682782 h 1682781"/>
              <a:gd name="connsiteX99" fmla="*/ 1877568 w 2217610"/>
              <a:gd name="connsiteY99" fmla="*/ 1682782 h 1682781"/>
              <a:gd name="connsiteX100" fmla="*/ 1979867 w 2217610"/>
              <a:gd name="connsiteY100" fmla="*/ 1524191 h 1682781"/>
              <a:gd name="connsiteX101" fmla="*/ 2082070 w 2217610"/>
              <a:gd name="connsiteY101" fmla="*/ 1682782 h 1682781"/>
              <a:gd name="connsiteX102" fmla="*/ 2217611 w 2217610"/>
              <a:gd name="connsiteY102" fmla="*/ 1682782 h 1682781"/>
              <a:gd name="connsiteX103" fmla="*/ 2046351 w 2217610"/>
              <a:gd name="connsiteY103" fmla="*/ 1426655 h 1682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2217610" h="1682781">
                <a:moveTo>
                  <a:pt x="1676591" y="1170527"/>
                </a:moveTo>
                <a:lnTo>
                  <a:pt x="1564386" y="1170527"/>
                </a:lnTo>
                <a:lnTo>
                  <a:pt x="1564386" y="1682782"/>
                </a:lnTo>
                <a:lnTo>
                  <a:pt x="1676591" y="1682782"/>
                </a:lnTo>
                <a:lnTo>
                  <a:pt x="1676591" y="1170527"/>
                </a:lnTo>
                <a:close/>
                <a:moveTo>
                  <a:pt x="1148525" y="1378839"/>
                </a:moveTo>
                <a:lnTo>
                  <a:pt x="1148525" y="1474470"/>
                </a:lnTo>
                <a:lnTo>
                  <a:pt x="1086803" y="1474470"/>
                </a:lnTo>
                <a:cubicBezTo>
                  <a:pt x="1089374" y="1501331"/>
                  <a:pt x="1094994" y="1527524"/>
                  <a:pt x="1103757" y="1553242"/>
                </a:cubicBezTo>
                <a:cubicBezTo>
                  <a:pt x="1115092" y="1586770"/>
                  <a:pt x="1134999" y="1615154"/>
                  <a:pt x="1163384" y="1638491"/>
                </a:cubicBezTo>
                <a:cubicBezTo>
                  <a:pt x="1187101" y="1657541"/>
                  <a:pt x="1212247" y="1669637"/>
                  <a:pt x="1239012" y="1674876"/>
                </a:cubicBezTo>
                <a:cubicBezTo>
                  <a:pt x="1265777" y="1680115"/>
                  <a:pt x="1293590" y="1682687"/>
                  <a:pt x="1322451" y="1682687"/>
                </a:cubicBezTo>
                <a:lnTo>
                  <a:pt x="1479995" y="1682687"/>
                </a:lnTo>
                <a:lnTo>
                  <a:pt x="1479995" y="1594961"/>
                </a:lnTo>
                <a:lnTo>
                  <a:pt x="1320927" y="1594961"/>
                </a:lnTo>
                <a:cubicBezTo>
                  <a:pt x="1316546" y="1594961"/>
                  <a:pt x="1312164" y="1594104"/>
                  <a:pt x="1307783" y="1593914"/>
                </a:cubicBezTo>
                <a:cubicBezTo>
                  <a:pt x="1267206" y="1589627"/>
                  <a:pt x="1240346" y="1572959"/>
                  <a:pt x="1227201" y="1543622"/>
                </a:cubicBezTo>
                <a:cubicBezTo>
                  <a:pt x="1212152" y="1510094"/>
                  <a:pt x="1203865" y="1471041"/>
                  <a:pt x="1202341" y="1426655"/>
                </a:cubicBezTo>
                <a:cubicBezTo>
                  <a:pt x="1203865" y="1382268"/>
                  <a:pt x="1212152" y="1343216"/>
                  <a:pt x="1227201" y="1309687"/>
                </a:cubicBezTo>
                <a:cubicBezTo>
                  <a:pt x="1240346" y="1280351"/>
                  <a:pt x="1267206" y="1263682"/>
                  <a:pt x="1307783" y="1259396"/>
                </a:cubicBezTo>
                <a:cubicBezTo>
                  <a:pt x="1312164" y="1259110"/>
                  <a:pt x="1316546" y="1258348"/>
                  <a:pt x="1320927" y="1258348"/>
                </a:cubicBezTo>
                <a:lnTo>
                  <a:pt x="1479995" y="1258348"/>
                </a:lnTo>
                <a:lnTo>
                  <a:pt x="1479995" y="1170623"/>
                </a:lnTo>
                <a:lnTo>
                  <a:pt x="1322451" y="1170623"/>
                </a:lnTo>
                <a:cubicBezTo>
                  <a:pt x="1293590" y="1170623"/>
                  <a:pt x="1265777" y="1173194"/>
                  <a:pt x="1239012" y="1178433"/>
                </a:cubicBezTo>
                <a:cubicBezTo>
                  <a:pt x="1212247" y="1183672"/>
                  <a:pt x="1187101" y="1195769"/>
                  <a:pt x="1163384" y="1214819"/>
                </a:cubicBezTo>
                <a:cubicBezTo>
                  <a:pt x="1135094" y="1238155"/>
                  <a:pt x="1115187" y="1266539"/>
                  <a:pt x="1103757" y="1300067"/>
                </a:cubicBezTo>
                <a:cubicBezTo>
                  <a:pt x="1094994" y="1325880"/>
                  <a:pt x="1089470" y="1352169"/>
                  <a:pt x="1086803" y="1378839"/>
                </a:cubicBezTo>
                <a:lnTo>
                  <a:pt x="1148525" y="1378839"/>
                </a:lnTo>
                <a:close/>
                <a:moveTo>
                  <a:pt x="333566" y="1426940"/>
                </a:moveTo>
                <a:cubicBezTo>
                  <a:pt x="333566" y="1453610"/>
                  <a:pt x="330422" y="1478661"/>
                  <a:pt x="324136" y="1502188"/>
                </a:cubicBezTo>
                <a:cubicBezTo>
                  <a:pt x="317659" y="1525810"/>
                  <a:pt x="309182" y="1544193"/>
                  <a:pt x="298514" y="1557528"/>
                </a:cubicBezTo>
                <a:cubicBezTo>
                  <a:pt x="289370" y="1568768"/>
                  <a:pt x="276225" y="1577340"/>
                  <a:pt x="259175" y="1582960"/>
                </a:cubicBezTo>
                <a:cubicBezTo>
                  <a:pt x="242126" y="1588580"/>
                  <a:pt x="221647" y="1591437"/>
                  <a:pt x="197644" y="1591437"/>
                </a:cubicBezTo>
                <a:lnTo>
                  <a:pt x="108585" y="1591437"/>
                </a:lnTo>
                <a:lnTo>
                  <a:pt x="108585" y="1261777"/>
                </a:lnTo>
                <a:lnTo>
                  <a:pt x="197644" y="1261777"/>
                </a:lnTo>
                <a:cubicBezTo>
                  <a:pt x="219551" y="1261777"/>
                  <a:pt x="237363" y="1263587"/>
                  <a:pt x="251174" y="1267206"/>
                </a:cubicBezTo>
                <a:cubicBezTo>
                  <a:pt x="264986" y="1270826"/>
                  <a:pt x="276892" y="1277017"/>
                  <a:pt x="287084" y="1285685"/>
                </a:cubicBezTo>
                <a:cubicBezTo>
                  <a:pt x="301371" y="1297496"/>
                  <a:pt x="312706" y="1316165"/>
                  <a:pt x="321183" y="1341787"/>
                </a:cubicBezTo>
                <a:cubicBezTo>
                  <a:pt x="329470" y="1367314"/>
                  <a:pt x="333566" y="1395794"/>
                  <a:pt x="333566" y="1426940"/>
                </a:cubicBezTo>
                <a:moveTo>
                  <a:pt x="447199" y="1498378"/>
                </a:moveTo>
                <a:cubicBezTo>
                  <a:pt x="451104" y="1473803"/>
                  <a:pt x="452914" y="1450181"/>
                  <a:pt x="452914" y="1427607"/>
                </a:cubicBezTo>
                <a:cubicBezTo>
                  <a:pt x="452914" y="1408652"/>
                  <a:pt x="451866" y="1390079"/>
                  <a:pt x="449485" y="1371981"/>
                </a:cubicBezTo>
                <a:cubicBezTo>
                  <a:pt x="447199" y="1353788"/>
                  <a:pt x="443770" y="1336453"/>
                  <a:pt x="439198" y="1320070"/>
                </a:cubicBezTo>
                <a:cubicBezTo>
                  <a:pt x="434626" y="1303591"/>
                  <a:pt x="429292" y="1288637"/>
                  <a:pt x="423100" y="1275112"/>
                </a:cubicBezTo>
                <a:cubicBezTo>
                  <a:pt x="417005" y="1261586"/>
                  <a:pt x="410147" y="1250156"/>
                  <a:pt x="402431" y="1240917"/>
                </a:cubicBezTo>
                <a:cubicBezTo>
                  <a:pt x="382619" y="1215866"/>
                  <a:pt x="356521" y="1197769"/>
                  <a:pt x="324422" y="1186815"/>
                </a:cubicBezTo>
                <a:cubicBezTo>
                  <a:pt x="292322" y="1175766"/>
                  <a:pt x="249936" y="1170337"/>
                  <a:pt x="197453" y="1170337"/>
                </a:cubicBezTo>
                <a:lnTo>
                  <a:pt x="0" y="1170337"/>
                </a:lnTo>
                <a:lnTo>
                  <a:pt x="0" y="1682687"/>
                </a:lnTo>
                <a:lnTo>
                  <a:pt x="197549" y="1682687"/>
                </a:lnTo>
                <a:cubicBezTo>
                  <a:pt x="214313" y="1682687"/>
                  <a:pt x="229172" y="1682591"/>
                  <a:pt x="241935" y="1682306"/>
                </a:cubicBezTo>
                <a:cubicBezTo>
                  <a:pt x="254603" y="1682020"/>
                  <a:pt x="265748" y="1681448"/>
                  <a:pt x="275082" y="1680401"/>
                </a:cubicBezTo>
                <a:cubicBezTo>
                  <a:pt x="284512" y="1679353"/>
                  <a:pt x="293084" y="1678210"/>
                  <a:pt x="300704" y="1676972"/>
                </a:cubicBezTo>
                <a:cubicBezTo>
                  <a:pt x="308324" y="1675733"/>
                  <a:pt x="315754" y="1673828"/>
                  <a:pt x="322898" y="1671257"/>
                </a:cubicBezTo>
                <a:cubicBezTo>
                  <a:pt x="350520" y="1662494"/>
                  <a:pt x="372999" y="1649635"/>
                  <a:pt x="390525" y="1632395"/>
                </a:cubicBezTo>
                <a:cubicBezTo>
                  <a:pt x="408146" y="1615250"/>
                  <a:pt x="421862" y="1592390"/>
                  <a:pt x="431387" y="1563624"/>
                </a:cubicBezTo>
                <a:cubicBezTo>
                  <a:pt x="438150" y="1544669"/>
                  <a:pt x="443389" y="1522952"/>
                  <a:pt x="447199" y="1498378"/>
                </a:cubicBezTo>
                <a:moveTo>
                  <a:pt x="898588" y="1170527"/>
                </a:moveTo>
                <a:lnTo>
                  <a:pt x="754571" y="1170527"/>
                </a:lnTo>
                <a:cubicBezTo>
                  <a:pt x="704755" y="1170527"/>
                  <a:pt x="652367" y="1175766"/>
                  <a:pt x="609886" y="1204151"/>
                </a:cubicBezTo>
                <a:cubicBezTo>
                  <a:pt x="570452" y="1230630"/>
                  <a:pt x="544544" y="1269302"/>
                  <a:pt x="531305" y="1314641"/>
                </a:cubicBezTo>
                <a:cubicBezTo>
                  <a:pt x="522827" y="1343311"/>
                  <a:pt x="518160" y="1373124"/>
                  <a:pt x="517398" y="1403128"/>
                </a:cubicBezTo>
                <a:cubicBezTo>
                  <a:pt x="516922" y="1410938"/>
                  <a:pt x="516826" y="1418844"/>
                  <a:pt x="517112" y="1426655"/>
                </a:cubicBezTo>
                <a:cubicBezTo>
                  <a:pt x="516826" y="1434465"/>
                  <a:pt x="516922" y="1442371"/>
                  <a:pt x="517398" y="1450181"/>
                </a:cubicBezTo>
                <a:cubicBezTo>
                  <a:pt x="518732" y="1498949"/>
                  <a:pt x="528638" y="1552480"/>
                  <a:pt x="555403" y="1594009"/>
                </a:cubicBezTo>
                <a:cubicBezTo>
                  <a:pt x="580454" y="1632871"/>
                  <a:pt x="620840" y="1663446"/>
                  <a:pt x="666083" y="1673828"/>
                </a:cubicBezTo>
                <a:cubicBezTo>
                  <a:pt x="694944" y="1680401"/>
                  <a:pt x="725043" y="1682687"/>
                  <a:pt x="754475" y="1682687"/>
                </a:cubicBezTo>
                <a:lnTo>
                  <a:pt x="898493" y="1682687"/>
                </a:lnTo>
                <a:lnTo>
                  <a:pt x="898493" y="1593533"/>
                </a:lnTo>
                <a:lnTo>
                  <a:pt x="759428" y="1593533"/>
                </a:lnTo>
                <a:cubicBezTo>
                  <a:pt x="728472" y="1593152"/>
                  <a:pt x="695706" y="1586198"/>
                  <a:pt x="673037" y="1563434"/>
                </a:cubicBezTo>
                <a:cubicBezTo>
                  <a:pt x="649605" y="1539812"/>
                  <a:pt x="640747" y="1505998"/>
                  <a:pt x="638747" y="1473613"/>
                </a:cubicBezTo>
                <a:lnTo>
                  <a:pt x="856298" y="1473613"/>
                </a:lnTo>
                <a:lnTo>
                  <a:pt x="856298" y="1379411"/>
                </a:lnTo>
                <a:lnTo>
                  <a:pt x="638842" y="1379411"/>
                </a:lnTo>
                <a:cubicBezTo>
                  <a:pt x="640842" y="1347026"/>
                  <a:pt x="649700" y="1313212"/>
                  <a:pt x="673132" y="1289590"/>
                </a:cubicBezTo>
                <a:cubicBezTo>
                  <a:pt x="695801" y="1266825"/>
                  <a:pt x="728567" y="1259872"/>
                  <a:pt x="759524" y="1259491"/>
                </a:cubicBezTo>
                <a:lnTo>
                  <a:pt x="898588" y="1259491"/>
                </a:lnTo>
                <a:lnTo>
                  <a:pt x="898588" y="1170527"/>
                </a:lnTo>
                <a:close/>
                <a:moveTo>
                  <a:pt x="1626394" y="582359"/>
                </a:moveTo>
                <a:cubicBezTo>
                  <a:pt x="1744218" y="413194"/>
                  <a:pt x="1776413" y="278606"/>
                  <a:pt x="1776413" y="176784"/>
                </a:cubicBezTo>
                <a:cubicBezTo>
                  <a:pt x="1776413" y="106394"/>
                  <a:pt x="1743551" y="0"/>
                  <a:pt x="1596962" y="0"/>
                </a:cubicBezTo>
                <a:cubicBezTo>
                  <a:pt x="1435227" y="0"/>
                  <a:pt x="1111758" y="155924"/>
                  <a:pt x="1111758" y="155924"/>
                </a:cubicBezTo>
                <a:lnTo>
                  <a:pt x="1111758" y="157734"/>
                </a:lnTo>
                <a:cubicBezTo>
                  <a:pt x="1201103" y="157734"/>
                  <a:pt x="1273493" y="228314"/>
                  <a:pt x="1273493" y="315468"/>
                </a:cubicBezTo>
                <a:cubicBezTo>
                  <a:pt x="1273493" y="339185"/>
                  <a:pt x="1267968" y="361664"/>
                  <a:pt x="1258348" y="381857"/>
                </a:cubicBezTo>
                <a:cubicBezTo>
                  <a:pt x="1225963" y="456057"/>
                  <a:pt x="1143095" y="538544"/>
                  <a:pt x="1028986" y="674656"/>
                </a:cubicBezTo>
                <a:cubicBezTo>
                  <a:pt x="920496" y="804196"/>
                  <a:pt x="799719" y="926592"/>
                  <a:pt x="927259" y="966692"/>
                </a:cubicBezTo>
                <a:cubicBezTo>
                  <a:pt x="1127284" y="1029367"/>
                  <a:pt x="1426655" y="868966"/>
                  <a:pt x="1626394" y="582359"/>
                </a:cubicBezTo>
                <a:moveTo>
                  <a:pt x="2046351" y="1426655"/>
                </a:moveTo>
                <a:lnTo>
                  <a:pt x="2217611" y="1170527"/>
                </a:lnTo>
                <a:lnTo>
                  <a:pt x="2082070" y="1170527"/>
                </a:lnTo>
                <a:lnTo>
                  <a:pt x="1979867" y="1329214"/>
                </a:lnTo>
                <a:lnTo>
                  <a:pt x="1877568" y="1170527"/>
                </a:lnTo>
                <a:lnTo>
                  <a:pt x="1741932" y="1170527"/>
                </a:lnTo>
                <a:lnTo>
                  <a:pt x="1913287" y="1426655"/>
                </a:lnTo>
                <a:lnTo>
                  <a:pt x="1741932" y="1682782"/>
                </a:lnTo>
                <a:lnTo>
                  <a:pt x="1877568" y="1682782"/>
                </a:lnTo>
                <a:lnTo>
                  <a:pt x="1979867" y="1524191"/>
                </a:lnTo>
                <a:lnTo>
                  <a:pt x="2082070" y="1682782"/>
                </a:lnTo>
                <a:lnTo>
                  <a:pt x="2217611" y="1682782"/>
                </a:lnTo>
                <a:lnTo>
                  <a:pt x="2046351" y="1426655"/>
                </a:lnTo>
                <a:close/>
              </a:path>
            </a:pathLst>
          </a:custGeom>
          <a:solidFill>
            <a:schemeClr val="accent2"/>
          </a:solidFill>
          <a:ln w="9525" cap="flat">
            <a:solidFill>
              <a:schemeClr val="accent2"/>
            </a:solidFill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E0891FC5-A69E-4F72-AF69-2252989145F0}"/>
              </a:ext>
            </a:extLst>
          </p:cNvPr>
          <p:cNvSpPr>
            <a:spLocks/>
          </p:cNvSpPr>
          <p:nvPr userDrawn="1"/>
        </p:nvSpPr>
        <p:spPr>
          <a:xfrm>
            <a:off x="0" y="4759228"/>
            <a:ext cx="9144000" cy="384272"/>
          </a:xfrm>
          <a:custGeom>
            <a:avLst/>
            <a:gdLst>
              <a:gd name="connsiteX0" fmla="*/ 0 w 9144000"/>
              <a:gd name="connsiteY0" fmla="*/ 0 h 384272"/>
              <a:gd name="connsiteX1" fmla="*/ 223838 w 9144000"/>
              <a:gd name="connsiteY1" fmla="*/ 0 h 384272"/>
              <a:gd name="connsiteX2" fmla="*/ 223838 w 9144000"/>
              <a:gd name="connsiteY2" fmla="*/ 124976 h 384272"/>
              <a:gd name="connsiteX3" fmla="*/ 719138 w 9144000"/>
              <a:gd name="connsiteY3" fmla="*/ 124976 h 384272"/>
              <a:gd name="connsiteX4" fmla="*/ 719138 w 9144000"/>
              <a:gd name="connsiteY4" fmla="*/ 0 h 384272"/>
              <a:gd name="connsiteX5" fmla="*/ 9144000 w 9144000"/>
              <a:gd name="connsiteY5" fmla="*/ 0 h 384272"/>
              <a:gd name="connsiteX6" fmla="*/ 9144000 w 9144000"/>
              <a:gd name="connsiteY6" fmla="*/ 384272 h 384272"/>
              <a:gd name="connsiteX7" fmla="*/ 0 w 9144000"/>
              <a:gd name="connsiteY7" fmla="*/ 384272 h 384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4272">
                <a:moveTo>
                  <a:pt x="0" y="0"/>
                </a:moveTo>
                <a:lnTo>
                  <a:pt x="223838" y="0"/>
                </a:lnTo>
                <a:lnTo>
                  <a:pt x="223838" y="124976"/>
                </a:lnTo>
                <a:lnTo>
                  <a:pt x="719138" y="124976"/>
                </a:lnTo>
                <a:lnTo>
                  <a:pt x="719138" y="0"/>
                </a:lnTo>
                <a:lnTo>
                  <a:pt x="9144000" y="0"/>
                </a:lnTo>
                <a:lnTo>
                  <a:pt x="9144000" y="384272"/>
                </a:lnTo>
                <a:lnTo>
                  <a:pt x="0" y="3842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08000" tIns="108000" bIns="108000" rtlCol="0" anchor="ctr">
            <a:noAutofit/>
          </a:bodyPr>
          <a:lstStyle/>
          <a:p>
            <a:pPr algn="ctr"/>
            <a:endParaRPr lang="de-DE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Bildplatzhalter 13">
            <a:extLst>
              <a:ext uri="{FF2B5EF4-FFF2-40B4-BE49-F238E27FC236}">
                <a16:creationId xmlns:a16="http://schemas.microsoft.com/office/drawing/2014/main" id="{E2C4A4C3-9FBD-4BCE-A9E8-52B14321893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0" y="1"/>
            <a:ext cx="9144000" cy="4888705"/>
          </a:xfrm>
          <a:custGeom>
            <a:avLst/>
            <a:gdLst>
              <a:gd name="connsiteX0" fmla="*/ 246362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7089 w 9144000"/>
              <a:gd name="connsiteY5" fmla="*/ 4589131 h 4888705"/>
              <a:gd name="connsiteX6" fmla="*/ 294963 w 9144000"/>
              <a:gd name="connsiteY6" fmla="*/ 4606097 h 4888705"/>
              <a:gd name="connsiteX7" fmla="*/ 289186 w 9144000"/>
              <a:gd name="connsiteY7" fmla="*/ 4618575 h 4888705"/>
              <a:gd name="connsiteX8" fmla="*/ 280316 w 9144000"/>
              <a:gd name="connsiteY8" fmla="*/ 4624309 h 4888705"/>
              <a:gd name="connsiteX9" fmla="*/ 266443 w 9144000"/>
              <a:gd name="connsiteY9" fmla="*/ 4626221 h 4888705"/>
              <a:gd name="connsiteX10" fmla="*/ 246362 w 9144000"/>
              <a:gd name="connsiteY10" fmla="*/ 4626221 h 4888705"/>
              <a:gd name="connsiteX11" fmla="*/ 520057 w 9144000"/>
              <a:gd name="connsiteY11" fmla="*/ 4531338 h 4888705"/>
              <a:gd name="connsiteX12" fmla="*/ 501244 w 9144000"/>
              <a:gd name="connsiteY12" fmla="*/ 4533099 h 4888705"/>
              <a:gd name="connsiteX13" fmla="*/ 484192 w 9144000"/>
              <a:gd name="connsiteY13" fmla="*/ 4541303 h 4888705"/>
              <a:gd name="connsiteX14" fmla="*/ 470747 w 9144000"/>
              <a:gd name="connsiteY14" fmla="*/ 4560525 h 4888705"/>
              <a:gd name="connsiteX15" fmla="*/ 466925 w 9144000"/>
              <a:gd name="connsiteY15" fmla="*/ 4578285 h 4888705"/>
              <a:gd name="connsiteX16" fmla="*/ 480841 w 9144000"/>
              <a:gd name="connsiteY16" fmla="*/ 4578285 h 4888705"/>
              <a:gd name="connsiteX17" fmla="*/ 480841 w 9144000"/>
              <a:gd name="connsiteY17" fmla="*/ 4599848 h 4888705"/>
              <a:gd name="connsiteX18" fmla="*/ 466925 w 9144000"/>
              <a:gd name="connsiteY18" fmla="*/ 4599848 h 4888705"/>
              <a:gd name="connsiteX19" fmla="*/ 470747 w 9144000"/>
              <a:gd name="connsiteY19" fmla="*/ 4617609 h 4888705"/>
              <a:gd name="connsiteX20" fmla="*/ 484192 w 9144000"/>
              <a:gd name="connsiteY20" fmla="*/ 4636830 h 4888705"/>
              <a:gd name="connsiteX21" fmla="*/ 501244 w 9144000"/>
              <a:gd name="connsiteY21" fmla="*/ 4645034 h 4888705"/>
              <a:gd name="connsiteX22" fmla="*/ 520057 w 9144000"/>
              <a:gd name="connsiteY22" fmla="*/ 4646795 h 4888705"/>
              <a:gd name="connsiteX23" fmla="*/ 555579 w 9144000"/>
              <a:gd name="connsiteY23" fmla="*/ 4646795 h 4888705"/>
              <a:gd name="connsiteX24" fmla="*/ 555579 w 9144000"/>
              <a:gd name="connsiteY24" fmla="*/ 4627015 h 4888705"/>
              <a:gd name="connsiteX25" fmla="*/ 519714 w 9144000"/>
              <a:gd name="connsiteY25" fmla="*/ 4627015 h 4888705"/>
              <a:gd name="connsiteX26" fmla="*/ 516750 w 9144000"/>
              <a:gd name="connsiteY26" fmla="*/ 4626779 h 4888705"/>
              <a:gd name="connsiteX27" fmla="*/ 498581 w 9144000"/>
              <a:gd name="connsiteY27" fmla="*/ 4615440 h 4888705"/>
              <a:gd name="connsiteX28" fmla="*/ 492976 w 9144000"/>
              <a:gd name="connsiteY28" fmla="*/ 4589067 h 4888705"/>
              <a:gd name="connsiteX29" fmla="*/ 498581 w 9144000"/>
              <a:gd name="connsiteY29" fmla="*/ 4562694 h 4888705"/>
              <a:gd name="connsiteX30" fmla="*/ 516750 w 9144000"/>
              <a:gd name="connsiteY30" fmla="*/ 4551354 h 4888705"/>
              <a:gd name="connsiteX31" fmla="*/ 519714 w 9144000"/>
              <a:gd name="connsiteY31" fmla="*/ 4551118 h 4888705"/>
              <a:gd name="connsiteX32" fmla="*/ 555579 w 9144000"/>
              <a:gd name="connsiteY32" fmla="*/ 4551118 h 4888705"/>
              <a:gd name="connsiteX33" fmla="*/ 555579 w 9144000"/>
              <a:gd name="connsiteY33" fmla="*/ 4531338 h 4888705"/>
              <a:gd name="connsiteX34" fmla="*/ 614639 w 9144000"/>
              <a:gd name="connsiteY34" fmla="*/ 4531317 h 4888705"/>
              <a:gd name="connsiteX35" fmla="*/ 653275 w 9144000"/>
              <a:gd name="connsiteY35" fmla="*/ 4589067 h 4888705"/>
              <a:gd name="connsiteX36" fmla="*/ 614639 w 9144000"/>
              <a:gd name="connsiteY36" fmla="*/ 4646816 h 4888705"/>
              <a:gd name="connsiteX37" fmla="*/ 645222 w 9144000"/>
              <a:gd name="connsiteY37" fmla="*/ 4646816 h 4888705"/>
              <a:gd name="connsiteX38" fmla="*/ 668287 w 9144000"/>
              <a:gd name="connsiteY38" fmla="*/ 4611058 h 4888705"/>
              <a:gd name="connsiteX39" fmla="*/ 691332 w 9144000"/>
              <a:gd name="connsiteY39" fmla="*/ 4646816 h 4888705"/>
              <a:gd name="connsiteX40" fmla="*/ 721892 w 9144000"/>
              <a:gd name="connsiteY40" fmla="*/ 4646816 h 4888705"/>
              <a:gd name="connsiteX41" fmla="*/ 683278 w 9144000"/>
              <a:gd name="connsiteY41" fmla="*/ 4589067 h 4888705"/>
              <a:gd name="connsiteX42" fmla="*/ 721892 w 9144000"/>
              <a:gd name="connsiteY42" fmla="*/ 4531317 h 4888705"/>
              <a:gd name="connsiteX43" fmla="*/ 691332 w 9144000"/>
              <a:gd name="connsiteY43" fmla="*/ 4531317 h 4888705"/>
              <a:gd name="connsiteX44" fmla="*/ 668287 w 9144000"/>
              <a:gd name="connsiteY44" fmla="*/ 4567096 h 4888705"/>
              <a:gd name="connsiteX45" fmla="*/ 645222 w 9144000"/>
              <a:gd name="connsiteY45" fmla="*/ 4531317 h 4888705"/>
              <a:gd name="connsiteX46" fmla="*/ 574607 w 9144000"/>
              <a:gd name="connsiteY46" fmla="*/ 4531317 h 4888705"/>
              <a:gd name="connsiteX47" fmla="*/ 574607 w 9144000"/>
              <a:gd name="connsiteY47" fmla="*/ 4646816 h 4888705"/>
              <a:gd name="connsiteX48" fmla="*/ 599907 w 9144000"/>
              <a:gd name="connsiteY48" fmla="*/ 4646816 h 4888705"/>
              <a:gd name="connsiteX49" fmla="*/ 599907 w 9144000"/>
              <a:gd name="connsiteY49" fmla="*/ 4531317 h 4888705"/>
              <a:gd name="connsiteX50" fmla="*/ 392015 w 9144000"/>
              <a:gd name="connsiteY50" fmla="*/ 4531317 h 4888705"/>
              <a:gd name="connsiteX51" fmla="*/ 359392 w 9144000"/>
              <a:gd name="connsiteY51" fmla="*/ 4538898 h 4888705"/>
              <a:gd name="connsiteX52" fmla="*/ 341674 w 9144000"/>
              <a:gd name="connsiteY52" fmla="*/ 4563810 h 4888705"/>
              <a:gd name="connsiteX53" fmla="*/ 338539 w 9144000"/>
              <a:gd name="connsiteY53" fmla="*/ 4583762 h 4888705"/>
              <a:gd name="connsiteX54" fmla="*/ 338474 w 9144000"/>
              <a:gd name="connsiteY54" fmla="*/ 4589067 h 4888705"/>
              <a:gd name="connsiteX55" fmla="*/ 338539 w 9144000"/>
              <a:gd name="connsiteY55" fmla="*/ 4594371 h 4888705"/>
              <a:gd name="connsiteX56" fmla="*/ 347108 w 9144000"/>
              <a:gd name="connsiteY56" fmla="*/ 4626801 h 4888705"/>
              <a:gd name="connsiteX57" fmla="*/ 372063 w 9144000"/>
              <a:gd name="connsiteY57" fmla="*/ 4644798 h 4888705"/>
              <a:gd name="connsiteX58" fmla="*/ 391994 w 9144000"/>
              <a:gd name="connsiteY58" fmla="*/ 4646795 h 4888705"/>
              <a:gd name="connsiteX59" fmla="*/ 424466 w 9144000"/>
              <a:gd name="connsiteY59" fmla="*/ 4646795 h 4888705"/>
              <a:gd name="connsiteX60" fmla="*/ 424466 w 9144000"/>
              <a:gd name="connsiteY60" fmla="*/ 4626693 h 4888705"/>
              <a:gd name="connsiteX61" fmla="*/ 393110 w 9144000"/>
              <a:gd name="connsiteY61" fmla="*/ 4626693 h 4888705"/>
              <a:gd name="connsiteX62" fmla="*/ 373631 w 9144000"/>
              <a:gd name="connsiteY62" fmla="*/ 4619907 h 4888705"/>
              <a:gd name="connsiteX63" fmla="*/ 365900 w 9144000"/>
              <a:gd name="connsiteY63" fmla="*/ 4599654 h 4888705"/>
              <a:gd name="connsiteX64" fmla="*/ 414952 w 9144000"/>
              <a:gd name="connsiteY64" fmla="*/ 4599654 h 4888705"/>
              <a:gd name="connsiteX65" fmla="*/ 414952 w 9144000"/>
              <a:gd name="connsiteY65" fmla="*/ 4578414 h 4888705"/>
              <a:gd name="connsiteX66" fmla="*/ 365921 w 9144000"/>
              <a:gd name="connsiteY66" fmla="*/ 4578414 h 4888705"/>
              <a:gd name="connsiteX67" fmla="*/ 373653 w 9144000"/>
              <a:gd name="connsiteY67" fmla="*/ 4558162 h 4888705"/>
              <a:gd name="connsiteX68" fmla="*/ 393132 w 9144000"/>
              <a:gd name="connsiteY68" fmla="*/ 4551376 h 4888705"/>
              <a:gd name="connsiteX69" fmla="*/ 424487 w 9144000"/>
              <a:gd name="connsiteY69" fmla="*/ 4551376 h 4888705"/>
              <a:gd name="connsiteX70" fmla="*/ 424487 w 9144000"/>
              <a:gd name="connsiteY70" fmla="*/ 4531317 h 4888705"/>
              <a:gd name="connsiteX71" fmla="*/ 221879 w 9144000"/>
              <a:gd name="connsiteY71" fmla="*/ 4531274 h 4888705"/>
              <a:gd name="connsiteX72" fmla="*/ 221879 w 9144000"/>
              <a:gd name="connsiteY72" fmla="*/ 4646795 h 4888705"/>
              <a:gd name="connsiteX73" fmla="*/ 266421 w 9144000"/>
              <a:gd name="connsiteY73" fmla="*/ 4646795 h 4888705"/>
              <a:gd name="connsiteX74" fmla="*/ 276429 w 9144000"/>
              <a:gd name="connsiteY74" fmla="*/ 4646709 h 4888705"/>
              <a:gd name="connsiteX75" fmla="*/ 283903 w 9144000"/>
              <a:gd name="connsiteY75" fmla="*/ 4646280 h 4888705"/>
              <a:gd name="connsiteX76" fmla="*/ 289680 w 9144000"/>
              <a:gd name="connsiteY76" fmla="*/ 4645506 h 4888705"/>
              <a:gd name="connsiteX77" fmla="*/ 294684 w 9144000"/>
              <a:gd name="connsiteY77" fmla="*/ 4644218 h 4888705"/>
              <a:gd name="connsiteX78" fmla="*/ 309932 w 9144000"/>
              <a:gd name="connsiteY78" fmla="*/ 4635455 h 4888705"/>
              <a:gd name="connsiteX79" fmla="*/ 319146 w 9144000"/>
              <a:gd name="connsiteY79" fmla="*/ 4619950 h 4888705"/>
              <a:gd name="connsiteX80" fmla="*/ 322711 w 9144000"/>
              <a:gd name="connsiteY80" fmla="*/ 4605238 h 4888705"/>
              <a:gd name="connsiteX81" fmla="*/ 323999 w 9144000"/>
              <a:gd name="connsiteY81" fmla="*/ 4589281 h 4888705"/>
              <a:gd name="connsiteX82" fmla="*/ 323226 w 9144000"/>
              <a:gd name="connsiteY82" fmla="*/ 4576739 h 4888705"/>
              <a:gd name="connsiteX83" fmla="*/ 320907 w 9144000"/>
              <a:gd name="connsiteY83" fmla="*/ 4565035 h 4888705"/>
              <a:gd name="connsiteX84" fmla="*/ 317277 w 9144000"/>
              <a:gd name="connsiteY84" fmla="*/ 4554898 h 4888705"/>
              <a:gd name="connsiteX85" fmla="*/ 312617 w 9144000"/>
              <a:gd name="connsiteY85" fmla="*/ 4547188 h 4888705"/>
              <a:gd name="connsiteX86" fmla="*/ 295028 w 9144000"/>
              <a:gd name="connsiteY86" fmla="*/ 4534989 h 4888705"/>
              <a:gd name="connsiteX87" fmla="*/ 266400 w 9144000"/>
              <a:gd name="connsiteY87" fmla="*/ 4531274 h 4888705"/>
              <a:gd name="connsiteX88" fmla="*/ 581952 w 9144000"/>
              <a:gd name="connsiteY88" fmla="*/ 4267394 h 4888705"/>
              <a:gd name="connsiteX89" fmla="*/ 472551 w 9144000"/>
              <a:gd name="connsiteY89" fmla="*/ 4302551 h 4888705"/>
              <a:gd name="connsiteX90" fmla="*/ 472551 w 9144000"/>
              <a:gd name="connsiteY90" fmla="*/ 4302959 h 4888705"/>
              <a:gd name="connsiteX91" fmla="*/ 509018 w 9144000"/>
              <a:gd name="connsiteY91" fmla="*/ 4338524 h 4888705"/>
              <a:gd name="connsiteX92" fmla="*/ 505604 w 9144000"/>
              <a:gd name="connsiteY92" fmla="*/ 4353493 h 4888705"/>
              <a:gd name="connsiteX93" fmla="*/ 453888 w 9144000"/>
              <a:gd name="connsiteY93" fmla="*/ 4419511 h 4888705"/>
              <a:gd name="connsiteX94" fmla="*/ 430952 w 9144000"/>
              <a:gd name="connsiteY94" fmla="*/ 4485357 h 4888705"/>
              <a:gd name="connsiteX95" fmla="*/ 588588 w 9144000"/>
              <a:gd name="connsiteY95" fmla="*/ 4398700 h 4888705"/>
              <a:gd name="connsiteX96" fmla="*/ 622414 w 9144000"/>
              <a:gd name="connsiteY96" fmla="*/ 4307254 h 4888705"/>
              <a:gd name="connsiteX97" fmla="*/ 581952 w 9144000"/>
              <a:gd name="connsiteY97" fmla="*/ 4267394 h 4888705"/>
              <a:gd name="connsiteX98" fmla="*/ 476814 w 9144000"/>
              <a:gd name="connsiteY98" fmla="*/ 4190167 h 4888705"/>
              <a:gd name="connsiteX99" fmla="*/ 356492 w 9144000"/>
              <a:gd name="connsiteY99" fmla="*/ 4278325 h 4888705"/>
              <a:gd name="connsiteX100" fmla="*/ 322667 w 9144000"/>
              <a:gd name="connsiteY100" fmla="*/ 4369771 h 4888705"/>
              <a:gd name="connsiteX101" fmla="*/ 363129 w 9144000"/>
              <a:gd name="connsiteY101" fmla="*/ 4409631 h 4888705"/>
              <a:gd name="connsiteX102" fmla="*/ 472551 w 9144000"/>
              <a:gd name="connsiteY102" fmla="*/ 4374474 h 4888705"/>
              <a:gd name="connsiteX103" fmla="*/ 472551 w 9144000"/>
              <a:gd name="connsiteY103" fmla="*/ 4374088 h 4888705"/>
              <a:gd name="connsiteX104" fmla="*/ 436084 w 9144000"/>
              <a:gd name="connsiteY104" fmla="*/ 4338523 h 4888705"/>
              <a:gd name="connsiteX105" fmla="*/ 439499 w 9144000"/>
              <a:gd name="connsiteY105" fmla="*/ 4323554 h 4888705"/>
              <a:gd name="connsiteX106" fmla="*/ 491214 w 9144000"/>
              <a:gd name="connsiteY106" fmla="*/ 4257536 h 4888705"/>
              <a:gd name="connsiteX107" fmla="*/ 514151 w 9144000"/>
              <a:gd name="connsiteY107" fmla="*/ 4191689 h 4888705"/>
              <a:gd name="connsiteX108" fmla="*/ 476814 w 9144000"/>
              <a:gd name="connsiteY108" fmla="*/ 4190167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62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cubicBezTo>
                  <a:pt x="296166" y="4575687"/>
                  <a:pt x="297089" y="4582108"/>
                  <a:pt x="297089" y="4589131"/>
                </a:cubicBezTo>
                <a:cubicBezTo>
                  <a:pt x="297089" y="4595144"/>
                  <a:pt x="296381" y="4600793"/>
                  <a:pt x="294963" y="4606097"/>
                </a:cubicBezTo>
                <a:cubicBezTo>
                  <a:pt x="293503" y="4611423"/>
                  <a:pt x="291591" y="4615568"/>
                  <a:pt x="289186" y="4618575"/>
                </a:cubicBezTo>
                <a:cubicBezTo>
                  <a:pt x="287124" y="4621109"/>
                  <a:pt x="284161" y="4623042"/>
                  <a:pt x="280316" y="4624309"/>
                </a:cubicBezTo>
                <a:cubicBezTo>
                  <a:pt x="276472" y="4625576"/>
                  <a:pt x="271855" y="4626221"/>
                  <a:pt x="266443" y="4626221"/>
                </a:cubicBezTo>
                <a:lnTo>
                  <a:pt x="246362" y="4626221"/>
                </a:lnTo>
                <a:close/>
                <a:moveTo>
                  <a:pt x="520057" y="4531338"/>
                </a:moveTo>
                <a:cubicBezTo>
                  <a:pt x="513550" y="4531338"/>
                  <a:pt x="507279" y="4531918"/>
                  <a:pt x="501244" y="4533099"/>
                </a:cubicBezTo>
                <a:cubicBezTo>
                  <a:pt x="495209" y="4534280"/>
                  <a:pt x="489539" y="4537008"/>
                  <a:pt x="484192" y="4541303"/>
                </a:cubicBezTo>
                <a:cubicBezTo>
                  <a:pt x="477813" y="4546565"/>
                  <a:pt x="473325" y="4552965"/>
                  <a:pt x="470747" y="4560525"/>
                </a:cubicBezTo>
                <a:cubicBezTo>
                  <a:pt x="468772" y="4566345"/>
                  <a:pt x="467526" y="4572272"/>
                  <a:pt x="466925" y="4578285"/>
                </a:cubicBezTo>
                <a:lnTo>
                  <a:pt x="480841" y="4578285"/>
                </a:lnTo>
                <a:lnTo>
                  <a:pt x="480841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27015"/>
                </a:lnTo>
                <a:lnTo>
                  <a:pt x="519714" y="4627015"/>
                </a:lnTo>
                <a:cubicBezTo>
                  <a:pt x="518726" y="4627015"/>
                  <a:pt x="517738" y="4626822"/>
                  <a:pt x="516750" y="4626779"/>
                </a:cubicBezTo>
                <a:cubicBezTo>
                  <a:pt x="507601" y="4625813"/>
                  <a:pt x="501545" y="4622054"/>
                  <a:pt x="498581" y="4615440"/>
                </a:cubicBezTo>
                <a:cubicBezTo>
                  <a:pt x="495188" y="4607880"/>
                  <a:pt x="493319" y="4599075"/>
                  <a:pt x="492976" y="4589067"/>
                </a:cubicBezTo>
                <a:cubicBezTo>
                  <a:pt x="493319" y="4579059"/>
                  <a:pt x="495188" y="4570253"/>
                  <a:pt x="498581" y="4562694"/>
                </a:cubicBez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31338"/>
                </a:lnTo>
                <a:close/>
                <a:moveTo>
                  <a:pt x="614639" y="4531317"/>
                </a:moveTo>
                <a:lnTo>
                  <a:pt x="653275" y="4589067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683278" y="4589067"/>
                </a:lnTo>
                <a:lnTo>
                  <a:pt x="721892" y="4531317"/>
                </a:lnTo>
                <a:lnTo>
                  <a:pt x="691332" y="4531317"/>
                </a:lnTo>
                <a:lnTo>
                  <a:pt x="668287" y="4567096"/>
                </a:lnTo>
                <a:lnTo>
                  <a:pt x="645222" y="4531317"/>
                </a:lnTo>
                <a:close/>
                <a:moveTo>
                  <a:pt x="574607" y="4531317"/>
                </a:moveTo>
                <a:lnTo>
                  <a:pt x="574607" y="4646816"/>
                </a:lnTo>
                <a:lnTo>
                  <a:pt x="599907" y="4646816"/>
                </a:lnTo>
                <a:lnTo>
                  <a:pt x="599907" y="4531317"/>
                </a:lnTo>
                <a:close/>
                <a:moveTo>
                  <a:pt x="392015" y="4531317"/>
                </a:moveTo>
                <a:cubicBezTo>
                  <a:pt x="380783" y="4531317"/>
                  <a:pt x="368971" y="4532498"/>
                  <a:pt x="359392" y="4538898"/>
                </a:cubicBezTo>
                <a:cubicBezTo>
                  <a:pt x="350501" y="4544868"/>
                  <a:pt x="344660" y="4553588"/>
                  <a:pt x="341674" y="4563810"/>
                </a:cubicBezTo>
                <a:cubicBezTo>
                  <a:pt x="339763" y="4570275"/>
                  <a:pt x="338711" y="4576997"/>
                  <a:pt x="338539" y="4583762"/>
                </a:cubicBez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26693"/>
                </a:lnTo>
                <a:lnTo>
                  <a:pt x="393110" y="4626693"/>
                </a:lnTo>
                <a:cubicBezTo>
                  <a:pt x="386130" y="4626607"/>
                  <a:pt x="378743" y="4625039"/>
                  <a:pt x="373631" y="4619907"/>
                </a:cubicBezTo>
                <a:cubicBezTo>
                  <a:pt x="368348" y="4614580"/>
                  <a:pt x="366351" y="4606956"/>
                  <a:pt x="365900" y="4599654"/>
                </a:cubicBezTo>
                <a:lnTo>
                  <a:pt x="414952" y="4599654"/>
                </a:lnTo>
                <a:lnTo>
                  <a:pt x="414952" y="4578414"/>
                </a:lnTo>
                <a:lnTo>
                  <a:pt x="365921" y="4578414"/>
                </a:lnTo>
                <a:cubicBezTo>
                  <a:pt x="366372" y="4571112"/>
                  <a:pt x="368369" y="4563488"/>
                  <a:pt x="373653" y="4558162"/>
                </a:cubicBez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31317"/>
                </a:lnTo>
                <a:close/>
                <a:moveTo>
                  <a:pt x="221879" y="4531274"/>
                </a:move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cubicBezTo>
                  <a:pt x="323999" y="4585008"/>
                  <a:pt x="323763" y="4580820"/>
                  <a:pt x="323226" y="4576739"/>
                </a:cubicBezTo>
                <a:cubicBezTo>
                  <a:pt x="322711" y="4572637"/>
                  <a:pt x="321938" y="4568729"/>
                  <a:pt x="320907" y="4565035"/>
                </a:cubicBezTo>
                <a:cubicBezTo>
                  <a:pt x="319876" y="4561319"/>
                  <a:pt x="318673" y="4557947"/>
                  <a:pt x="317277" y="4554898"/>
                </a:cubicBezTo>
                <a:cubicBezTo>
                  <a:pt x="315903" y="4551848"/>
                  <a:pt x="314356" y="4549271"/>
                  <a:pt x="312617" y="4547188"/>
                </a:cubicBezTo>
                <a:cubicBezTo>
                  <a:pt x="308150" y="4541539"/>
                  <a:pt x="302265" y="4537459"/>
                  <a:pt x="295028" y="4534989"/>
                </a:cubicBezTo>
                <a:cubicBezTo>
                  <a:pt x="287790" y="4532498"/>
                  <a:pt x="278233" y="4531274"/>
                  <a:pt x="266400" y="4531274"/>
                </a:cubicBezTo>
                <a:close/>
                <a:moveTo>
                  <a:pt x="581952" y="4267394"/>
                </a:moveTo>
                <a:cubicBezTo>
                  <a:pt x="545485" y="4267394"/>
                  <a:pt x="472551" y="4302551"/>
                  <a:pt x="472551" y="4302551"/>
                </a:cubicBezTo>
                <a:lnTo>
                  <a:pt x="472551" y="4302959"/>
                </a:lnTo>
                <a:cubicBezTo>
                  <a:pt x="492696" y="4302959"/>
                  <a:pt x="509018" y="4318873"/>
                  <a:pt x="509018" y="4338524"/>
                </a:cubicBezTo>
                <a:cubicBezTo>
                  <a:pt x="509018" y="4343871"/>
                  <a:pt x="507773" y="4348940"/>
                  <a:pt x="505604" y="4353493"/>
                </a:cubicBezTo>
                <a:cubicBezTo>
                  <a:pt x="498302" y="4370223"/>
                  <a:pt x="479617" y="4388821"/>
                  <a:pt x="453888" y="4419511"/>
                </a:cubicBezTo>
                <a:cubicBezTo>
                  <a:pt x="429427" y="4448719"/>
                  <a:pt x="402195" y="4476316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cubicBezTo>
                  <a:pt x="622414" y="4291383"/>
                  <a:pt x="615004" y="4267394"/>
                  <a:pt x="581952" y="4267394"/>
                </a:cubicBezTo>
                <a:close/>
                <a:moveTo>
                  <a:pt x="476814" y="4190167"/>
                </a:moveTo>
                <a:cubicBezTo>
                  <a:pt x="436683" y="4197398"/>
                  <a:pt x="390269" y="4229858"/>
                  <a:pt x="356492" y="4278325"/>
                </a:cubicBezTo>
                <a:cubicBezTo>
                  <a:pt x="329905" y="4316467"/>
                  <a:pt x="322667" y="4346791"/>
                  <a:pt x="322667" y="4369771"/>
                </a:cubicBez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cubicBezTo>
                  <a:pt x="452406" y="4374088"/>
                  <a:pt x="436084" y="4358152"/>
                  <a:pt x="436084" y="4338523"/>
                </a:cubicBezTo>
                <a:cubicBezTo>
                  <a:pt x="436084" y="4333175"/>
                  <a:pt x="437329" y="4328107"/>
                  <a:pt x="439499" y="4323554"/>
                </a:cubicBezTo>
                <a:cubicBezTo>
                  <a:pt x="446822" y="4306802"/>
                  <a:pt x="465485" y="4288225"/>
                  <a:pt x="491214" y="4257536"/>
                </a:cubicBezTo>
                <a:cubicBezTo>
                  <a:pt x="515675" y="4228328"/>
                  <a:pt x="542907" y="4200731"/>
                  <a:pt x="514151" y="4191689"/>
                </a:cubicBezTo>
                <a:cubicBezTo>
                  <a:pt x="502871" y="4188151"/>
                  <a:pt x="490191" y="4187757"/>
                  <a:pt x="476814" y="419016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EE437C3-8615-4298-8E2D-6F47EE4D91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4654" y="4881815"/>
            <a:ext cx="719307" cy="147647"/>
          </a:xfrm>
          <a:prstGeom prst="rect">
            <a:avLst/>
          </a:prstGeom>
        </p:spPr>
      </p:pic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323975" y="1226795"/>
            <a:ext cx="7380288" cy="534676"/>
          </a:xfrm>
        </p:spPr>
        <p:txBody>
          <a:bodyPr/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endParaRPr lang="de-DE"/>
          </a:p>
        </p:txBody>
      </p:sp>
      <p:sp>
        <p:nvSpPr>
          <p:cNvPr id="32" name="Textplatzhalter 2">
            <a:extLst>
              <a:ext uri="{FF2B5EF4-FFF2-40B4-BE49-F238E27FC236}">
                <a16:creationId xmlns:a16="http://schemas.microsoft.com/office/drawing/2014/main" id="{EAFB55CC-531F-4BAA-8A5A-5DFB331803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3975" y="4115691"/>
            <a:ext cx="7380288" cy="338552"/>
          </a:xfrm>
          <a:noFill/>
          <a:ln>
            <a:noFill/>
          </a:ln>
        </p:spPr>
        <p:txBody>
          <a:bodyPr wrap="square" lIns="91436" tIns="45719" rIns="91436" bIns="45719" anchor="b">
            <a:spAutoFit/>
          </a:bodyPr>
          <a:lstStyle>
            <a:lvl1pPr>
              <a:lnSpc>
                <a:spcPct val="100000"/>
              </a:lnSpc>
              <a:buNone/>
              <a:defRPr lang="de-DE" sz="1600" dirty="0" smtClean="0">
                <a:solidFill>
                  <a:schemeClr val="accent2"/>
                </a:solidFill>
                <a:latin typeface="Arial" charset="0"/>
                <a:cs typeface="ＭＳ Ｐゴシック" charset="0"/>
              </a:defRPr>
            </a:lvl1pPr>
            <a:lvl2pPr>
              <a:buNone/>
              <a:defRPr lang="de-DE" sz="2400" dirty="0" smtClean="0">
                <a:solidFill>
                  <a:schemeClr val="tx1"/>
                </a:solidFill>
                <a:latin typeface="Arial" charset="0"/>
                <a:cs typeface="ＭＳ Ｐゴシック" charset="0"/>
              </a:defRPr>
            </a:lvl2pPr>
            <a:lvl3pPr>
              <a:defRPr lang="de-DE" sz="2400" dirty="0" smtClean="0">
                <a:solidFill>
                  <a:schemeClr val="tx1"/>
                </a:solidFill>
                <a:latin typeface="Arial" charset="0"/>
                <a:cs typeface="ＭＳ Ｐゴシック" charset="0"/>
              </a:defRPr>
            </a:lvl3pPr>
            <a:lvl4pPr>
              <a:defRPr lang="de-DE" sz="2400" dirty="0" smtClean="0">
                <a:solidFill>
                  <a:schemeClr val="tx1"/>
                </a:solidFill>
                <a:latin typeface="Arial" charset="0"/>
                <a:cs typeface="ＭＳ Ｐゴシック" charset="0"/>
              </a:defRPr>
            </a:lvl4pPr>
            <a:lvl5pPr>
              <a:defRPr lang="de-DE" sz="2400" dirty="0">
                <a:solidFill>
                  <a:schemeClr val="tx1"/>
                </a:solidFill>
                <a:latin typeface="Arial" charset="0"/>
                <a:cs typeface="ＭＳ Ｐゴシック" charset="0"/>
              </a:defRPr>
            </a:lvl5pPr>
          </a:lstStyle>
          <a:p>
            <a:pPr lvl="0" defTabSz="407371" eaLnBrk="0" fontAlgn="auto" hangingPunct="0">
              <a:spcBef>
                <a:spcPts val="0"/>
              </a:spcBef>
              <a:spcAft>
                <a:spcPts val="0"/>
              </a:spcAft>
            </a:pPr>
            <a:r>
              <a:rPr lang="de-DE"/>
              <a:t>Mastertextformat bearbeiten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AD37318-020F-4ED0-B113-35BD81BF8ED9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188619"/>
            <a:ext cx="500400" cy="457446"/>
            <a:chOff x="3462337" y="1557433"/>
            <a:chExt cx="2217610" cy="2032062"/>
          </a:xfrm>
        </p:grpSpPr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945A5BB2-DFE8-40A9-89C0-0A3B28A8BFB1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0405D22D-FC87-4572-AA02-FAE0BE388937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742293509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dark -  chan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umsplatzhalter 4">
            <a:extLst>
              <a:ext uri="{FF2B5EF4-FFF2-40B4-BE49-F238E27FC236}">
                <a16:creationId xmlns:a16="http://schemas.microsoft.com/office/drawing/2014/main" id="{1629B6DD-A1C6-4427-AE0A-6616BE251A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E343A4C8-1D5D-43C6-88FA-4A1CD3568DA1}" type="datetime1">
              <a:rPr lang="de-DE" smtClean="0"/>
              <a:t>26.10.2023</a:t>
            </a:fld>
            <a:endParaRPr lang="de-DE"/>
          </a:p>
        </p:txBody>
      </p:sp>
      <p:sp>
        <p:nvSpPr>
          <p:cNvPr id="12" name="Fußzeilenplatzhalter 5">
            <a:extLst>
              <a:ext uri="{FF2B5EF4-FFF2-40B4-BE49-F238E27FC236}">
                <a16:creationId xmlns:a16="http://schemas.microsoft.com/office/drawing/2014/main" id="{0F726876-E961-4FDF-B857-916ABFB3D4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13" name="Foliennummernplatzhalter 6">
            <a:extLst>
              <a:ext uri="{FF2B5EF4-FFF2-40B4-BE49-F238E27FC236}">
                <a16:creationId xmlns:a16="http://schemas.microsoft.com/office/drawing/2014/main" id="{34361259-2035-4CF0-8AE2-EAF9C6466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Freihandform: Form 9">
            <a:extLst>
              <a:ext uri="{FF2B5EF4-FFF2-40B4-BE49-F238E27FC236}">
                <a16:creationId xmlns:a16="http://schemas.microsoft.com/office/drawing/2014/main" id="{0CBB1FF7-BC9A-4EA0-BE29-1037ED42F28A}"/>
              </a:ext>
            </a:extLst>
          </p:cNvPr>
          <p:cNvSpPr>
            <a:spLocks/>
          </p:cNvSpPr>
          <p:nvPr userDrawn="1"/>
        </p:nvSpPr>
        <p:spPr>
          <a:xfrm>
            <a:off x="0" y="4759228"/>
            <a:ext cx="9144000" cy="384272"/>
          </a:xfrm>
          <a:custGeom>
            <a:avLst/>
            <a:gdLst>
              <a:gd name="connsiteX0" fmla="*/ 0 w 9144000"/>
              <a:gd name="connsiteY0" fmla="*/ 0 h 384272"/>
              <a:gd name="connsiteX1" fmla="*/ 223838 w 9144000"/>
              <a:gd name="connsiteY1" fmla="*/ 0 h 384272"/>
              <a:gd name="connsiteX2" fmla="*/ 223838 w 9144000"/>
              <a:gd name="connsiteY2" fmla="*/ 124976 h 384272"/>
              <a:gd name="connsiteX3" fmla="*/ 719138 w 9144000"/>
              <a:gd name="connsiteY3" fmla="*/ 124976 h 384272"/>
              <a:gd name="connsiteX4" fmla="*/ 719138 w 9144000"/>
              <a:gd name="connsiteY4" fmla="*/ 0 h 384272"/>
              <a:gd name="connsiteX5" fmla="*/ 9144000 w 9144000"/>
              <a:gd name="connsiteY5" fmla="*/ 0 h 384272"/>
              <a:gd name="connsiteX6" fmla="*/ 9144000 w 9144000"/>
              <a:gd name="connsiteY6" fmla="*/ 384272 h 384272"/>
              <a:gd name="connsiteX7" fmla="*/ 0 w 9144000"/>
              <a:gd name="connsiteY7" fmla="*/ 384272 h 384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4272">
                <a:moveTo>
                  <a:pt x="0" y="0"/>
                </a:moveTo>
                <a:lnTo>
                  <a:pt x="223838" y="0"/>
                </a:lnTo>
                <a:lnTo>
                  <a:pt x="223838" y="124976"/>
                </a:lnTo>
                <a:lnTo>
                  <a:pt x="719138" y="124976"/>
                </a:lnTo>
                <a:lnTo>
                  <a:pt x="719138" y="0"/>
                </a:lnTo>
                <a:lnTo>
                  <a:pt x="9144000" y="0"/>
                </a:lnTo>
                <a:lnTo>
                  <a:pt x="9144000" y="384272"/>
                </a:lnTo>
                <a:lnTo>
                  <a:pt x="0" y="3842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08000" tIns="108000" bIns="108000" rtlCol="0" anchor="ctr">
            <a:noAutofit/>
          </a:bodyPr>
          <a:lstStyle/>
          <a:p>
            <a:pPr algn="ctr"/>
            <a:endParaRPr lang="de-DE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Bildplatzhalter 13">
            <a:extLst>
              <a:ext uri="{FF2B5EF4-FFF2-40B4-BE49-F238E27FC236}">
                <a16:creationId xmlns:a16="http://schemas.microsoft.com/office/drawing/2014/main" id="{CD4D9A3D-BEC2-4F4B-ABE9-A89FAA3AB17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0" y="1"/>
            <a:ext cx="9144000" cy="4888705"/>
          </a:xfrm>
          <a:custGeom>
            <a:avLst/>
            <a:gdLst>
              <a:gd name="connsiteX0" fmla="*/ 246362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7089 w 9144000"/>
              <a:gd name="connsiteY5" fmla="*/ 4589131 h 4888705"/>
              <a:gd name="connsiteX6" fmla="*/ 294963 w 9144000"/>
              <a:gd name="connsiteY6" fmla="*/ 4606097 h 4888705"/>
              <a:gd name="connsiteX7" fmla="*/ 289186 w 9144000"/>
              <a:gd name="connsiteY7" fmla="*/ 4618575 h 4888705"/>
              <a:gd name="connsiteX8" fmla="*/ 280316 w 9144000"/>
              <a:gd name="connsiteY8" fmla="*/ 4624309 h 4888705"/>
              <a:gd name="connsiteX9" fmla="*/ 266443 w 9144000"/>
              <a:gd name="connsiteY9" fmla="*/ 4626221 h 4888705"/>
              <a:gd name="connsiteX10" fmla="*/ 246362 w 9144000"/>
              <a:gd name="connsiteY10" fmla="*/ 4626221 h 4888705"/>
              <a:gd name="connsiteX11" fmla="*/ 520057 w 9144000"/>
              <a:gd name="connsiteY11" fmla="*/ 4531338 h 4888705"/>
              <a:gd name="connsiteX12" fmla="*/ 501244 w 9144000"/>
              <a:gd name="connsiteY12" fmla="*/ 4533099 h 4888705"/>
              <a:gd name="connsiteX13" fmla="*/ 484192 w 9144000"/>
              <a:gd name="connsiteY13" fmla="*/ 4541303 h 4888705"/>
              <a:gd name="connsiteX14" fmla="*/ 470747 w 9144000"/>
              <a:gd name="connsiteY14" fmla="*/ 4560525 h 4888705"/>
              <a:gd name="connsiteX15" fmla="*/ 466925 w 9144000"/>
              <a:gd name="connsiteY15" fmla="*/ 4578285 h 4888705"/>
              <a:gd name="connsiteX16" fmla="*/ 480841 w 9144000"/>
              <a:gd name="connsiteY16" fmla="*/ 4578285 h 4888705"/>
              <a:gd name="connsiteX17" fmla="*/ 480841 w 9144000"/>
              <a:gd name="connsiteY17" fmla="*/ 4599848 h 4888705"/>
              <a:gd name="connsiteX18" fmla="*/ 466925 w 9144000"/>
              <a:gd name="connsiteY18" fmla="*/ 4599848 h 4888705"/>
              <a:gd name="connsiteX19" fmla="*/ 470747 w 9144000"/>
              <a:gd name="connsiteY19" fmla="*/ 4617609 h 4888705"/>
              <a:gd name="connsiteX20" fmla="*/ 484192 w 9144000"/>
              <a:gd name="connsiteY20" fmla="*/ 4636830 h 4888705"/>
              <a:gd name="connsiteX21" fmla="*/ 501244 w 9144000"/>
              <a:gd name="connsiteY21" fmla="*/ 4645034 h 4888705"/>
              <a:gd name="connsiteX22" fmla="*/ 520057 w 9144000"/>
              <a:gd name="connsiteY22" fmla="*/ 4646795 h 4888705"/>
              <a:gd name="connsiteX23" fmla="*/ 555579 w 9144000"/>
              <a:gd name="connsiteY23" fmla="*/ 4646795 h 4888705"/>
              <a:gd name="connsiteX24" fmla="*/ 555579 w 9144000"/>
              <a:gd name="connsiteY24" fmla="*/ 4627015 h 4888705"/>
              <a:gd name="connsiteX25" fmla="*/ 519714 w 9144000"/>
              <a:gd name="connsiteY25" fmla="*/ 4627015 h 4888705"/>
              <a:gd name="connsiteX26" fmla="*/ 516750 w 9144000"/>
              <a:gd name="connsiteY26" fmla="*/ 4626779 h 4888705"/>
              <a:gd name="connsiteX27" fmla="*/ 498581 w 9144000"/>
              <a:gd name="connsiteY27" fmla="*/ 4615440 h 4888705"/>
              <a:gd name="connsiteX28" fmla="*/ 492976 w 9144000"/>
              <a:gd name="connsiteY28" fmla="*/ 4589067 h 4888705"/>
              <a:gd name="connsiteX29" fmla="*/ 498581 w 9144000"/>
              <a:gd name="connsiteY29" fmla="*/ 4562694 h 4888705"/>
              <a:gd name="connsiteX30" fmla="*/ 516750 w 9144000"/>
              <a:gd name="connsiteY30" fmla="*/ 4551354 h 4888705"/>
              <a:gd name="connsiteX31" fmla="*/ 519714 w 9144000"/>
              <a:gd name="connsiteY31" fmla="*/ 4551118 h 4888705"/>
              <a:gd name="connsiteX32" fmla="*/ 555579 w 9144000"/>
              <a:gd name="connsiteY32" fmla="*/ 4551118 h 4888705"/>
              <a:gd name="connsiteX33" fmla="*/ 555579 w 9144000"/>
              <a:gd name="connsiteY33" fmla="*/ 4531338 h 4888705"/>
              <a:gd name="connsiteX34" fmla="*/ 614639 w 9144000"/>
              <a:gd name="connsiteY34" fmla="*/ 4531317 h 4888705"/>
              <a:gd name="connsiteX35" fmla="*/ 653275 w 9144000"/>
              <a:gd name="connsiteY35" fmla="*/ 4589067 h 4888705"/>
              <a:gd name="connsiteX36" fmla="*/ 614639 w 9144000"/>
              <a:gd name="connsiteY36" fmla="*/ 4646816 h 4888705"/>
              <a:gd name="connsiteX37" fmla="*/ 645222 w 9144000"/>
              <a:gd name="connsiteY37" fmla="*/ 4646816 h 4888705"/>
              <a:gd name="connsiteX38" fmla="*/ 668287 w 9144000"/>
              <a:gd name="connsiteY38" fmla="*/ 4611058 h 4888705"/>
              <a:gd name="connsiteX39" fmla="*/ 691332 w 9144000"/>
              <a:gd name="connsiteY39" fmla="*/ 4646816 h 4888705"/>
              <a:gd name="connsiteX40" fmla="*/ 721892 w 9144000"/>
              <a:gd name="connsiteY40" fmla="*/ 4646816 h 4888705"/>
              <a:gd name="connsiteX41" fmla="*/ 683278 w 9144000"/>
              <a:gd name="connsiteY41" fmla="*/ 4589067 h 4888705"/>
              <a:gd name="connsiteX42" fmla="*/ 721892 w 9144000"/>
              <a:gd name="connsiteY42" fmla="*/ 4531317 h 4888705"/>
              <a:gd name="connsiteX43" fmla="*/ 691332 w 9144000"/>
              <a:gd name="connsiteY43" fmla="*/ 4531317 h 4888705"/>
              <a:gd name="connsiteX44" fmla="*/ 668287 w 9144000"/>
              <a:gd name="connsiteY44" fmla="*/ 4567096 h 4888705"/>
              <a:gd name="connsiteX45" fmla="*/ 645222 w 9144000"/>
              <a:gd name="connsiteY45" fmla="*/ 4531317 h 4888705"/>
              <a:gd name="connsiteX46" fmla="*/ 574607 w 9144000"/>
              <a:gd name="connsiteY46" fmla="*/ 4531317 h 4888705"/>
              <a:gd name="connsiteX47" fmla="*/ 574607 w 9144000"/>
              <a:gd name="connsiteY47" fmla="*/ 4646816 h 4888705"/>
              <a:gd name="connsiteX48" fmla="*/ 599907 w 9144000"/>
              <a:gd name="connsiteY48" fmla="*/ 4646816 h 4888705"/>
              <a:gd name="connsiteX49" fmla="*/ 599907 w 9144000"/>
              <a:gd name="connsiteY49" fmla="*/ 4531317 h 4888705"/>
              <a:gd name="connsiteX50" fmla="*/ 392015 w 9144000"/>
              <a:gd name="connsiteY50" fmla="*/ 4531317 h 4888705"/>
              <a:gd name="connsiteX51" fmla="*/ 359392 w 9144000"/>
              <a:gd name="connsiteY51" fmla="*/ 4538898 h 4888705"/>
              <a:gd name="connsiteX52" fmla="*/ 341674 w 9144000"/>
              <a:gd name="connsiteY52" fmla="*/ 4563810 h 4888705"/>
              <a:gd name="connsiteX53" fmla="*/ 338539 w 9144000"/>
              <a:gd name="connsiteY53" fmla="*/ 4583762 h 4888705"/>
              <a:gd name="connsiteX54" fmla="*/ 338474 w 9144000"/>
              <a:gd name="connsiteY54" fmla="*/ 4589067 h 4888705"/>
              <a:gd name="connsiteX55" fmla="*/ 338539 w 9144000"/>
              <a:gd name="connsiteY55" fmla="*/ 4594371 h 4888705"/>
              <a:gd name="connsiteX56" fmla="*/ 347108 w 9144000"/>
              <a:gd name="connsiteY56" fmla="*/ 4626801 h 4888705"/>
              <a:gd name="connsiteX57" fmla="*/ 372063 w 9144000"/>
              <a:gd name="connsiteY57" fmla="*/ 4644798 h 4888705"/>
              <a:gd name="connsiteX58" fmla="*/ 391994 w 9144000"/>
              <a:gd name="connsiteY58" fmla="*/ 4646795 h 4888705"/>
              <a:gd name="connsiteX59" fmla="*/ 424466 w 9144000"/>
              <a:gd name="connsiteY59" fmla="*/ 4646795 h 4888705"/>
              <a:gd name="connsiteX60" fmla="*/ 424466 w 9144000"/>
              <a:gd name="connsiteY60" fmla="*/ 4626693 h 4888705"/>
              <a:gd name="connsiteX61" fmla="*/ 393110 w 9144000"/>
              <a:gd name="connsiteY61" fmla="*/ 4626693 h 4888705"/>
              <a:gd name="connsiteX62" fmla="*/ 373631 w 9144000"/>
              <a:gd name="connsiteY62" fmla="*/ 4619907 h 4888705"/>
              <a:gd name="connsiteX63" fmla="*/ 365900 w 9144000"/>
              <a:gd name="connsiteY63" fmla="*/ 4599654 h 4888705"/>
              <a:gd name="connsiteX64" fmla="*/ 414952 w 9144000"/>
              <a:gd name="connsiteY64" fmla="*/ 4599654 h 4888705"/>
              <a:gd name="connsiteX65" fmla="*/ 414952 w 9144000"/>
              <a:gd name="connsiteY65" fmla="*/ 4578414 h 4888705"/>
              <a:gd name="connsiteX66" fmla="*/ 365921 w 9144000"/>
              <a:gd name="connsiteY66" fmla="*/ 4578414 h 4888705"/>
              <a:gd name="connsiteX67" fmla="*/ 373653 w 9144000"/>
              <a:gd name="connsiteY67" fmla="*/ 4558162 h 4888705"/>
              <a:gd name="connsiteX68" fmla="*/ 393132 w 9144000"/>
              <a:gd name="connsiteY68" fmla="*/ 4551376 h 4888705"/>
              <a:gd name="connsiteX69" fmla="*/ 424487 w 9144000"/>
              <a:gd name="connsiteY69" fmla="*/ 4551376 h 4888705"/>
              <a:gd name="connsiteX70" fmla="*/ 424487 w 9144000"/>
              <a:gd name="connsiteY70" fmla="*/ 4531317 h 4888705"/>
              <a:gd name="connsiteX71" fmla="*/ 221879 w 9144000"/>
              <a:gd name="connsiteY71" fmla="*/ 4531274 h 4888705"/>
              <a:gd name="connsiteX72" fmla="*/ 221879 w 9144000"/>
              <a:gd name="connsiteY72" fmla="*/ 4646795 h 4888705"/>
              <a:gd name="connsiteX73" fmla="*/ 266421 w 9144000"/>
              <a:gd name="connsiteY73" fmla="*/ 4646795 h 4888705"/>
              <a:gd name="connsiteX74" fmla="*/ 276429 w 9144000"/>
              <a:gd name="connsiteY74" fmla="*/ 4646709 h 4888705"/>
              <a:gd name="connsiteX75" fmla="*/ 283903 w 9144000"/>
              <a:gd name="connsiteY75" fmla="*/ 4646280 h 4888705"/>
              <a:gd name="connsiteX76" fmla="*/ 289680 w 9144000"/>
              <a:gd name="connsiteY76" fmla="*/ 4645506 h 4888705"/>
              <a:gd name="connsiteX77" fmla="*/ 294684 w 9144000"/>
              <a:gd name="connsiteY77" fmla="*/ 4644218 h 4888705"/>
              <a:gd name="connsiteX78" fmla="*/ 309932 w 9144000"/>
              <a:gd name="connsiteY78" fmla="*/ 4635455 h 4888705"/>
              <a:gd name="connsiteX79" fmla="*/ 319146 w 9144000"/>
              <a:gd name="connsiteY79" fmla="*/ 4619950 h 4888705"/>
              <a:gd name="connsiteX80" fmla="*/ 322711 w 9144000"/>
              <a:gd name="connsiteY80" fmla="*/ 4605238 h 4888705"/>
              <a:gd name="connsiteX81" fmla="*/ 323999 w 9144000"/>
              <a:gd name="connsiteY81" fmla="*/ 4589281 h 4888705"/>
              <a:gd name="connsiteX82" fmla="*/ 323226 w 9144000"/>
              <a:gd name="connsiteY82" fmla="*/ 4576739 h 4888705"/>
              <a:gd name="connsiteX83" fmla="*/ 320907 w 9144000"/>
              <a:gd name="connsiteY83" fmla="*/ 4565035 h 4888705"/>
              <a:gd name="connsiteX84" fmla="*/ 317277 w 9144000"/>
              <a:gd name="connsiteY84" fmla="*/ 4554898 h 4888705"/>
              <a:gd name="connsiteX85" fmla="*/ 312617 w 9144000"/>
              <a:gd name="connsiteY85" fmla="*/ 4547188 h 4888705"/>
              <a:gd name="connsiteX86" fmla="*/ 295028 w 9144000"/>
              <a:gd name="connsiteY86" fmla="*/ 4534989 h 4888705"/>
              <a:gd name="connsiteX87" fmla="*/ 266400 w 9144000"/>
              <a:gd name="connsiteY87" fmla="*/ 4531274 h 4888705"/>
              <a:gd name="connsiteX88" fmla="*/ 581952 w 9144000"/>
              <a:gd name="connsiteY88" fmla="*/ 4267394 h 4888705"/>
              <a:gd name="connsiteX89" fmla="*/ 472551 w 9144000"/>
              <a:gd name="connsiteY89" fmla="*/ 4302551 h 4888705"/>
              <a:gd name="connsiteX90" fmla="*/ 472551 w 9144000"/>
              <a:gd name="connsiteY90" fmla="*/ 4302959 h 4888705"/>
              <a:gd name="connsiteX91" fmla="*/ 509018 w 9144000"/>
              <a:gd name="connsiteY91" fmla="*/ 4338524 h 4888705"/>
              <a:gd name="connsiteX92" fmla="*/ 505604 w 9144000"/>
              <a:gd name="connsiteY92" fmla="*/ 4353493 h 4888705"/>
              <a:gd name="connsiteX93" fmla="*/ 453888 w 9144000"/>
              <a:gd name="connsiteY93" fmla="*/ 4419511 h 4888705"/>
              <a:gd name="connsiteX94" fmla="*/ 430952 w 9144000"/>
              <a:gd name="connsiteY94" fmla="*/ 4485357 h 4888705"/>
              <a:gd name="connsiteX95" fmla="*/ 588588 w 9144000"/>
              <a:gd name="connsiteY95" fmla="*/ 4398700 h 4888705"/>
              <a:gd name="connsiteX96" fmla="*/ 622414 w 9144000"/>
              <a:gd name="connsiteY96" fmla="*/ 4307254 h 4888705"/>
              <a:gd name="connsiteX97" fmla="*/ 581952 w 9144000"/>
              <a:gd name="connsiteY97" fmla="*/ 4267394 h 4888705"/>
              <a:gd name="connsiteX98" fmla="*/ 476814 w 9144000"/>
              <a:gd name="connsiteY98" fmla="*/ 4190167 h 4888705"/>
              <a:gd name="connsiteX99" fmla="*/ 356492 w 9144000"/>
              <a:gd name="connsiteY99" fmla="*/ 4278325 h 4888705"/>
              <a:gd name="connsiteX100" fmla="*/ 322667 w 9144000"/>
              <a:gd name="connsiteY100" fmla="*/ 4369771 h 4888705"/>
              <a:gd name="connsiteX101" fmla="*/ 363129 w 9144000"/>
              <a:gd name="connsiteY101" fmla="*/ 4409631 h 4888705"/>
              <a:gd name="connsiteX102" fmla="*/ 472551 w 9144000"/>
              <a:gd name="connsiteY102" fmla="*/ 4374474 h 4888705"/>
              <a:gd name="connsiteX103" fmla="*/ 472551 w 9144000"/>
              <a:gd name="connsiteY103" fmla="*/ 4374088 h 4888705"/>
              <a:gd name="connsiteX104" fmla="*/ 436084 w 9144000"/>
              <a:gd name="connsiteY104" fmla="*/ 4338523 h 4888705"/>
              <a:gd name="connsiteX105" fmla="*/ 439499 w 9144000"/>
              <a:gd name="connsiteY105" fmla="*/ 4323554 h 4888705"/>
              <a:gd name="connsiteX106" fmla="*/ 491214 w 9144000"/>
              <a:gd name="connsiteY106" fmla="*/ 4257536 h 4888705"/>
              <a:gd name="connsiteX107" fmla="*/ 514151 w 9144000"/>
              <a:gd name="connsiteY107" fmla="*/ 4191689 h 4888705"/>
              <a:gd name="connsiteX108" fmla="*/ 476814 w 9144000"/>
              <a:gd name="connsiteY108" fmla="*/ 4190167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62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cubicBezTo>
                  <a:pt x="296166" y="4575687"/>
                  <a:pt x="297089" y="4582108"/>
                  <a:pt x="297089" y="4589131"/>
                </a:cubicBezTo>
                <a:cubicBezTo>
                  <a:pt x="297089" y="4595144"/>
                  <a:pt x="296381" y="4600793"/>
                  <a:pt x="294963" y="4606097"/>
                </a:cubicBezTo>
                <a:cubicBezTo>
                  <a:pt x="293503" y="4611423"/>
                  <a:pt x="291591" y="4615568"/>
                  <a:pt x="289186" y="4618575"/>
                </a:cubicBezTo>
                <a:cubicBezTo>
                  <a:pt x="287124" y="4621109"/>
                  <a:pt x="284161" y="4623042"/>
                  <a:pt x="280316" y="4624309"/>
                </a:cubicBezTo>
                <a:cubicBezTo>
                  <a:pt x="276472" y="4625576"/>
                  <a:pt x="271855" y="4626221"/>
                  <a:pt x="266443" y="4626221"/>
                </a:cubicBezTo>
                <a:lnTo>
                  <a:pt x="246362" y="4626221"/>
                </a:lnTo>
                <a:close/>
                <a:moveTo>
                  <a:pt x="520057" y="4531338"/>
                </a:moveTo>
                <a:cubicBezTo>
                  <a:pt x="513550" y="4531338"/>
                  <a:pt x="507279" y="4531918"/>
                  <a:pt x="501244" y="4533099"/>
                </a:cubicBezTo>
                <a:cubicBezTo>
                  <a:pt x="495209" y="4534280"/>
                  <a:pt x="489539" y="4537008"/>
                  <a:pt x="484192" y="4541303"/>
                </a:cubicBezTo>
                <a:cubicBezTo>
                  <a:pt x="477813" y="4546565"/>
                  <a:pt x="473325" y="4552965"/>
                  <a:pt x="470747" y="4560525"/>
                </a:cubicBezTo>
                <a:cubicBezTo>
                  <a:pt x="468772" y="4566345"/>
                  <a:pt x="467526" y="4572272"/>
                  <a:pt x="466925" y="4578285"/>
                </a:cubicBezTo>
                <a:lnTo>
                  <a:pt x="480841" y="4578285"/>
                </a:lnTo>
                <a:lnTo>
                  <a:pt x="480841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27015"/>
                </a:lnTo>
                <a:lnTo>
                  <a:pt x="519714" y="4627015"/>
                </a:lnTo>
                <a:cubicBezTo>
                  <a:pt x="518726" y="4627015"/>
                  <a:pt x="517738" y="4626822"/>
                  <a:pt x="516750" y="4626779"/>
                </a:cubicBezTo>
                <a:cubicBezTo>
                  <a:pt x="507601" y="4625813"/>
                  <a:pt x="501545" y="4622054"/>
                  <a:pt x="498581" y="4615440"/>
                </a:cubicBezTo>
                <a:cubicBezTo>
                  <a:pt x="495188" y="4607880"/>
                  <a:pt x="493319" y="4599075"/>
                  <a:pt x="492976" y="4589067"/>
                </a:cubicBezTo>
                <a:cubicBezTo>
                  <a:pt x="493319" y="4579059"/>
                  <a:pt x="495188" y="4570253"/>
                  <a:pt x="498581" y="4562694"/>
                </a:cubicBez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31338"/>
                </a:lnTo>
                <a:close/>
                <a:moveTo>
                  <a:pt x="614639" y="4531317"/>
                </a:moveTo>
                <a:lnTo>
                  <a:pt x="653275" y="4589067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683278" y="4589067"/>
                </a:lnTo>
                <a:lnTo>
                  <a:pt x="721892" y="4531317"/>
                </a:lnTo>
                <a:lnTo>
                  <a:pt x="691332" y="4531317"/>
                </a:lnTo>
                <a:lnTo>
                  <a:pt x="668287" y="4567096"/>
                </a:lnTo>
                <a:lnTo>
                  <a:pt x="645222" y="4531317"/>
                </a:lnTo>
                <a:close/>
                <a:moveTo>
                  <a:pt x="574607" y="4531317"/>
                </a:moveTo>
                <a:lnTo>
                  <a:pt x="574607" y="4646816"/>
                </a:lnTo>
                <a:lnTo>
                  <a:pt x="599907" y="4646816"/>
                </a:lnTo>
                <a:lnTo>
                  <a:pt x="599907" y="4531317"/>
                </a:lnTo>
                <a:close/>
                <a:moveTo>
                  <a:pt x="392015" y="4531317"/>
                </a:moveTo>
                <a:cubicBezTo>
                  <a:pt x="380783" y="4531317"/>
                  <a:pt x="368971" y="4532498"/>
                  <a:pt x="359392" y="4538898"/>
                </a:cubicBezTo>
                <a:cubicBezTo>
                  <a:pt x="350501" y="4544868"/>
                  <a:pt x="344660" y="4553588"/>
                  <a:pt x="341674" y="4563810"/>
                </a:cubicBezTo>
                <a:cubicBezTo>
                  <a:pt x="339763" y="4570275"/>
                  <a:pt x="338711" y="4576997"/>
                  <a:pt x="338539" y="4583762"/>
                </a:cubicBez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26693"/>
                </a:lnTo>
                <a:lnTo>
                  <a:pt x="393110" y="4626693"/>
                </a:lnTo>
                <a:cubicBezTo>
                  <a:pt x="386130" y="4626607"/>
                  <a:pt x="378743" y="4625039"/>
                  <a:pt x="373631" y="4619907"/>
                </a:cubicBezTo>
                <a:cubicBezTo>
                  <a:pt x="368348" y="4614580"/>
                  <a:pt x="366351" y="4606956"/>
                  <a:pt x="365900" y="4599654"/>
                </a:cubicBezTo>
                <a:lnTo>
                  <a:pt x="414952" y="4599654"/>
                </a:lnTo>
                <a:lnTo>
                  <a:pt x="414952" y="4578414"/>
                </a:lnTo>
                <a:lnTo>
                  <a:pt x="365921" y="4578414"/>
                </a:lnTo>
                <a:cubicBezTo>
                  <a:pt x="366372" y="4571112"/>
                  <a:pt x="368369" y="4563488"/>
                  <a:pt x="373653" y="4558162"/>
                </a:cubicBez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31317"/>
                </a:lnTo>
                <a:close/>
                <a:moveTo>
                  <a:pt x="221879" y="4531274"/>
                </a:move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cubicBezTo>
                  <a:pt x="323999" y="4585008"/>
                  <a:pt x="323763" y="4580820"/>
                  <a:pt x="323226" y="4576739"/>
                </a:cubicBezTo>
                <a:cubicBezTo>
                  <a:pt x="322711" y="4572637"/>
                  <a:pt x="321938" y="4568729"/>
                  <a:pt x="320907" y="4565035"/>
                </a:cubicBezTo>
                <a:cubicBezTo>
                  <a:pt x="319876" y="4561319"/>
                  <a:pt x="318673" y="4557947"/>
                  <a:pt x="317277" y="4554898"/>
                </a:cubicBezTo>
                <a:cubicBezTo>
                  <a:pt x="315903" y="4551848"/>
                  <a:pt x="314356" y="4549271"/>
                  <a:pt x="312617" y="4547188"/>
                </a:cubicBezTo>
                <a:cubicBezTo>
                  <a:pt x="308150" y="4541539"/>
                  <a:pt x="302265" y="4537459"/>
                  <a:pt x="295028" y="4534989"/>
                </a:cubicBezTo>
                <a:cubicBezTo>
                  <a:pt x="287790" y="4532498"/>
                  <a:pt x="278233" y="4531274"/>
                  <a:pt x="266400" y="4531274"/>
                </a:cubicBezTo>
                <a:close/>
                <a:moveTo>
                  <a:pt x="581952" y="4267394"/>
                </a:moveTo>
                <a:cubicBezTo>
                  <a:pt x="545485" y="4267394"/>
                  <a:pt x="472551" y="4302551"/>
                  <a:pt x="472551" y="4302551"/>
                </a:cubicBezTo>
                <a:lnTo>
                  <a:pt x="472551" y="4302959"/>
                </a:lnTo>
                <a:cubicBezTo>
                  <a:pt x="492696" y="4302959"/>
                  <a:pt x="509018" y="4318873"/>
                  <a:pt x="509018" y="4338524"/>
                </a:cubicBezTo>
                <a:cubicBezTo>
                  <a:pt x="509018" y="4343871"/>
                  <a:pt x="507773" y="4348940"/>
                  <a:pt x="505604" y="4353493"/>
                </a:cubicBezTo>
                <a:cubicBezTo>
                  <a:pt x="498302" y="4370223"/>
                  <a:pt x="479617" y="4388821"/>
                  <a:pt x="453888" y="4419511"/>
                </a:cubicBezTo>
                <a:cubicBezTo>
                  <a:pt x="429427" y="4448719"/>
                  <a:pt x="402195" y="4476316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cubicBezTo>
                  <a:pt x="622414" y="4291383"/>
                  <a:pt x="615004" y="4267394"/>
                  <a:pt x="581952" y="4267394"/>
                </a:cubicBezTo>
                <a:close/>
                <a:moveTo>
                  <a:pt x="476814" y="4190167"/>
                </a:moveTo>
                <a:cubicBezTo>
                  <a:pt x="436683" y="4197398"/>
                  <a:pt x="390269" y="4229858"/>
                  <a:pt x="356492" y="4278325"/>
                </a:cubicBezTo>
                <a:cubicBezTo>
                  <a:pt x="329905" y="4316467"/>
                  <a:pt x="322667" y="4346791"/>
                  <a:pt x="322667" y="4369771"/>
                </a:cubicBez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cubicBezTo>
                  <a:pt x="452406" y="4374088"/>
                  <a:pt x="436084" y="4358152"/>
                  <a:pt x="436084" y="4338523"/>
                </a:cubicBezTo>
                <a:cubicBezTo>
                  <a:pt x="436084" y="4333175"/>
                  <a:pt x="437329" y="4328107"/>
                  <a:pt x="439499" y="4323554"/>
                </a:cubicBezTo>
                <a:cubicBezTo>
                  <a:pt x="446822" y="4306802"/>
                  <a:pt x="465485" y="4288225"/>
                  <a:pt x="491214" y="4257536"/>
                </a:cubicBezTo>
                <a:cubicBezTo>
                  <a:pt x="515675" y="4228328"/>
                  <a:pt x="542907" y="4200731"/>
                  <a:pt x="514151" y="4191689"/>
                </a:cubicBezTo>
                <a:cubicBezTo>
                  <a:pt x="502871" y="4188151"/>
                  <a:pt x="490191" y="4187757"/>
                  <a:pt x="476814" y="419016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>
            <a:lvl1pPr algn="ctr">
              <a:buNone/>
              <a:defRPr lang="de-DE" sz="1100" noProof="0" dirty="0">
                <a:solidFill>
                  <a:schemeClr val="accent1"/>
                </a:solidFill>
              </a:defRPr>
            </a:lvl1pPr>
          </a:lstStyle>
          <a:p>
            <a:pPr lvl="0" algn="ctr">
              <a:buNone/>
            </a:pPr>
            <a:r>
              <a:rPr lang="de-DE" noProof="0"/>
              <a:t>Bild auf Platzhalter ziehen oder durch Klicken auf Symbol hinzufügen</a:t>
            </a:r>
          </a:p>
          <a:p>
            <a:pPr lvl="0" algn="ctr">
              <a:buNone/>
            </a:pPr>
            <a:endParaRPr lang="de-DE" noProof="0"/>
          </a:p>
          <a:p>
            <a:pPr lvl="0" algn="ctr">
              <a:buNone/>
            </a:pPr>
            <a:endParaRPr lang="de-DE" noProof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755CB32-E313-4284-A77A-88824D833B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4654" y="4886316"/>
            <a:ext cx="719307" cy="147647"/>
          </a:xfrm>
          <a:prstGeom prst="rect">
            <a:avLst/>
          </a:prstGeom>
        </p:spPr>
      </p:pic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323975" y="1226795"/>
            <a:ext cx="7380288" cy="53467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172530-799F-4EC1-909A-E1CD311D5C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3975" y="4115691"/>
            <a:ext cx="7380288" cy="338552"/>
          </a:xfrm>
          <a:noFill/>
          <a:ln>
            <a:noFill/>
          </a:ln>
        </p:spPr>
        <p:txBody>
          <a:bodyPr wrap="square" lIns="91436" tIns="45719" rIns="91436" bIns="45719" anchor="b">
            <a:spAutoFit/>
          </a:bodyPr>
          <a:lstStyle>
            <a:lvl1pPr>
              <a:lnSpc>
                <a:spcPct val="100000"/>
              </a:lnSpc>
              <a:buNone/>
              <a:defRPr lang="de-DE" sz="1600" dirty="0" smtClean="0">
                <a:solidFill>
                  <a:srgbClr val="FFFFFF"/>
                </a:solidFill>
                <a:latin typeface="Arial" charset="0"/>
                <a:cs typeface="ＭＳ Ｐゴシック" charset="0"/>
              </a:defRPr>
            </a:lvl1pPr>
            <a:lvl2pPr>
              <a:buNone/>
              <a:defRPr lang="de-DE" sz="2400" dirty="0" smtClean="0">
                <a:solidFill>
                  <a:schemeClr val="tx1"/>
                </a:solidFill>
                <a:latin typeface="Arial" charset="0"/>
                <a:cs typeface="ＭＳ Ｐゴシック" charset="0"/>
              </a:defRPr>
            </a:lvl2pPr>
            <a:lvl3pPr>
              <a:defRPr lang="de-DE" sz="2400" dirty="0" smtClean="0">
                <a:solidFill>
                  <a:schemeClr val="tx1"/>
                </a:solidFill>
                <a:latin typeface="Arial" charset="0"/>
                <a:cs typeface="ＭＳ Ｐゴシック" charset="0"/>
              </a:defRPr>
            </a:lvl3pPr>
            <a:lvl4pPr>
              <a:defRPr lang="de-DE" sz="2400" dirty="0" smtClean="0">
                <a:solidFill>
                  <a:schemeClr val="tx1"/>
                </a:solidFill>
                <a:latin typeface="Arial" charset="0"/>
                <a:cs typeface="ＭＳ Ｐゴシック" charset="0"/>
              </a:defRPr>
            </a:lvl4pPr>
            <a:lvl5pPr>
              <a:defRPr lang="de-DE" sz="2400" dirty="0">
                <a:solidFill>
                  <a:schemeClr val="tx1"/>
                </a:solidFill>
                <a:latin typeface="Arial" charset="0"/>
                <a:cs typeface="ＭＳ Ｐゴシック" charset="0"/>
              </a:defRPr>
            </a:lvl5pPr>
          </a:lstStyle>
          <a:p>
            <a:pPr lvl="0" defTabSz="407371" eaLnBrk="0" fontAlgn="auto" hangingPunct="0">
              <a:spcBef>
                <a:spcPts val="0"/>
              </a:spcBef>
              <a:spcAft>
                <a:spcPts val="0"/>
              </a:spcAft>
            </a:pPr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99629512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_m_Bild_Logo_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8000"/>
          </a:xfrm>
        </p:spPr>
        <p:txBody>
          <a:bodyPr rtlCol="0">
            <a:noAutofit/>
          </a:bodyPr>
          <a:lstStyle/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-14400" y="3297600"/>
            <a:ext cx="9162000" cy="1854000"/>
          </a:xfrm>
          <a:blipFill rotWithShape="1"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323975" y="581337"/>
            <a:ext cx="7380288" cy="53467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193712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23975" y="482400"/>
            <a:ext cx="7657200" cy="536400"/>
          </a:xfrm>
        </p:spPr>
        <p:txBody>
          <a:bodyPr/>
          <a:lstStyle>
            <a:lvl1pPr>
              <a:defRPr sz="2800" b="1" i="1" baseline="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0"/>
          </p:nvPr>
        </p:nvSpPr>
        <p:spPr>
          <a:xfrm>
            <a:off x="1323975" y="1051200"/>
            <a:ext cx="7656663" cy="3175200"/>
          </a:xfrm>
        </p:spPr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8403566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Inhalt Logo weiß + Verlauf dunkel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100000">
              <a:schemeClr val="accent6">
                <a:lumMod val="1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4308354"/>
            <a:ext cx="612000" cy="567652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331912" y="915988"/>
            <a:ext cx="6840487" cy="9356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331912" y="1347788"/>
            <a:ext cx="6840487" cy="2664122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buClr>
                <a:schemeClr val="bg2">
                  <a:lumMod val="90000"/>
                </a:schemeClr>
              </a:buClr>
              <a:defRPr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600"/>
              </a:spcAft>
              <a:buClr>
                <a:schemeClr val="bg2">
                  <a:lumMod val="90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buClr>
                <a:schemeClr val="bg2">
                  <a:lumMod val="90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bg2">
                  <a:lumMod val="90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spcAft>
                <a:spcPts val="400"/>
              </a:spcAft>
              <a:buClr>
                <a:schemeClr val="bg2">
                  <a:lumMod val="90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614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D0078A1-B0B6-69EF-936E-5A82D0090D2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96271" y="482400"/>
            <a:ext cx="7657200" cy="536400"/>
          </a:xfrm>
          <a:prstGeom prst="rect">
            <a:avLst/>
          </a:prstGeom>
        </p:spPr>
        <p:txBody>
          <a:bodyPr/>
          <a:lstStyle>
            <a:lvl1pPr>
              <a:defRPr sz="2800" b="1" i="1" baseline="0">
                <a:solidFill>
                  <a:schemeClr val="accent2"/>
                </a:solidFill>
              </a:defRPr>
            </a:lvl1pPr>
          </a:lstStyle>
          <a:p>
            <a:r>
              <a:rPr lang="de-DE"/>
              <a:t>Agenda – 1 </a:t>
            </a:r>
            <a:r>
              <a:rPr lang="de-DE" err="1"/>
              <a:t>column</a:t>
            </a:r>
            <a:endParaRPr lang="de-DE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2D5F632C-30E6-4035-9A33-2DAC523A93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96271" y="1209675"/>
            <a:ext cx="7658100" cy="3276599"/>
          </a:xfrm>
        </p:spPr>
        <p:txBody>
          <a:bodyPr>
            <a:normAutofit/>
          </a:bodyPr>
          <a:lstStyle>
            <a:lvl1pPr marL="446088" indent="-446088">
              <a:lnSpc>
                <a:spcPct val="100000"/>
              </a:lnSpc>
              <a:spcAft>
                <a:spcPts val="1200"/>
              </a:spcAft>
              <a:buSzPct val="100000"/>
              <a:buFont typeface="+mj-lt"/>
              <a:buAutoNum type="arabicPeriod"/>
              <a:defRPr sz="2000">
                <a:solidFill>
                  <a:schemeClr val="accent2"/>
                </a:solidFill>
              </a:defRPr>
            </a:lvl1pPr>
            <a:lvl2pPr marL="719138" indent="-180975">
              <a:lnSpc>
                <a:spcPct val="100000"/>
              </a:lnSpc>
              <a:spcAft>
                <a:spcPts val="1200"/>
              </a:spcAft>
              <a:defRPr>
                <a:solidFill>
                  <a:schemeClr val="accent2"/>
                </a:solidFill>
              </a:defRPr>
            </a:lvl2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D89E432-D6B8-50C5-7152-F96E63149FF2}"/>
              </a:ext>
            </a:extLst>
          </p:cNvPr>
          <p:cNvGrpSpPr/>
          <p:nvPr userDrawn="1"/>
        </p:nvGrpSpPr>
        <p:grpSpPr>
          <a:xfrm>
            <a:off x="251520" y="4454844"/>
            <a:ext cx="500400" cy="457446"/>
            <a:chOff x="221879" y="4184118"/>
            <a:chExt cx="500400" cy="457446"/>
          </a:xfrm>
        </p:grpSpPr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58645922-1A0E-B055-249B-89F0C3F406C9}"/>
                </a:ext>
              </a:extLst>
            </p:cNvPr>
            <p:cNvSpPr/>
            <p:nvPr userDrawn="1"/>
          </p:nvSpPr>
          <p:spPr>
            <a:xfrm>
              <a:off x="322746" y="4184118"/>
              <a:ext cx="203996" cy="220639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C635F646-A289-5802-34C4-F16AED5D9393}"/>
                </a:ext>
              </a:extLst>
            </p:cNvPr>
            <p:cNvSpPr/>
            <p:nvPr userDrawn="1"/>
          </p:nvSpPr>
          <p:spPr>
            <a:xfrm>
              <a:off x="221879" y="4262746"/>
              <a:ext cx="500400" cy="378818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pic>
        <p:nvPicPr>
          <p:cNvPr id="9" name="Grafik 8">
            <a:extLst>
              <a:ext uri="{FF2B5EF4-FFF2-40B4-BE49-F238E27FC236}">
                <a16:creationId xmlns:a16="http://schemas.microsoft.com/office/drawing/2014/main" id="{34CFBD30-DE08-4634-992E-CDC64F776B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54654" y="4800367"/>
            <a:ext cx="719307" cy="14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1936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BD0078A1-B0B6-69EF-936E-5A82D0090D2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38082A3-D234-A12F-C017-6F9C801A6D1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96271" y="1209675"/>
            <a:ext cx="7658100" cy="3276599"/>
          </a:xfrm>
        </p:spPr>
        <p:txBody>
          <a:bodyPr>
            <a:noAutofit/>
          </a:bodyPr>
          <a:lstStyle>
            <a:lvl1pPr>
              <a:lnSpc>
                <a:spcPct val="110000"/>
              </a:lnSpc>
              <a:spcAft>
                <a:spcPts val="1200"/>
              </a:spcAft>
              <a:defRPr>
                <a:solidFill>
                  <a:schemeClr val="accent2"/>
                </a:solidFill>
              </a:defRPr>
            </a:lvl1pPr>
            <a:lvl2pPr>
              <a:lnSpc>
                <a:spcPct val="110000"/>
              </a:lnSpc>
              <a:spcAft>
                <a:spcPts val="1200"/>
              </a:spcAft>
              <a:defRPr>
                <a:solidFill>
                  <a:schemeClr val="accent2"/>
                </a:solidFill>
              </a:defRPr>
            </a:lvl2pPr>
            <a:lvl3pPr>
              <a:lnSpc>
                <a:spcPct val="110000"/>
              </a:lnSpc>
              <a:spcAft>
                <a:spcPts val="1200"/>
              </a:spcAft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96271" y="482400"/>
            <a:ext cx="7657200" cy="536400"/>
          </a:xfrm>
          <a:prstGeom prst="rect">
            <a:avLst/>
          </a:prstGeom>
        </p:spPr>
        <p:txBody>
          <a:bodyPr/>
          <a:lstStyle>
            <a:lvl1pPr>
              <a:defRPr sz="2800" b="1" i="1" baseline="0">
                <a:solidFill>
                  <a:schemeClr val="accent2"/>
                </a:solidFill>
              </a:defRPr>
            </a:lvl1pPr>
          </a:lstStyle>
          <a:p>
            <a:r>
              <a:rPr lang="de-DE"/>
              <a:t>Agenda – 1 </a:t>
            </a:r>
            <a:r>
              <a:rPr lang="de-DE" err="1"/>
              <a:t>column</a:t>
            </a:r>
            <a:endParaRPr lang="de-DE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D89E432-D6B8-50C5-7152-F96E63149FF2}"/>
              </a:ext>
            </a:extLst>
          </p:cNvPr>
          <p:cNvGrpSpPr/>
          <p:nvPr userDrawn="1"/>
        </p:nvGrpSpPr>
        <p:grpSpPr>
          <a:xfrm>
            <a:off x="251520" y="4454844"/>
            <a:ext cx="500400" cy="457446"/>
            <a:chOff x="221879" y="4184118"/>
            <a:chExt cx="500400" cy="457446"/>
          </a:xfrm>
        </p:grpSpPr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58645922-1A0E-B055-249B-89F0C3F406C9}"/>
                </a:ext>
              </a:extLst>
            </p:cNvPr>
            <p:cNvSpPr/>
            <p:nvPr userDrawn="1"/>
          </p:nvSpPr>
          <p:spPr>
            <a:xfrm>
              <a:off x="322746" y="4184118"/>
              <a:ext cx="203996" cy="220639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C635F646-A289-5802-34C4-F16AED5D9393}"/>
                </a:ext>
              </a:extLst>
            </p:cNvPr>
            <p:cNvSpPr/>
            <p:nvPr userDrawn="1"/>
          </p:nvSpPr>
          <p:spPr>
            <a:xfrm>
              <a:off x="221879" y="4262746"/>
              <a:ext cx="500400" cy="378818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pic>
        <p:nvPicPr>
          <p:cNvPr id="9" name="Grafik 8">
            <a:extLst>
              <a:ext uri="{FF2B5EF4-FFF2-40B4-BE49-F238E27FC236}">
                <a16:creationId xmlns:a16="http://schemas.microsoft.com/office/drawing/2014/main" id="{34CFBD30-DE08-4634-992E-CDC64F776B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54654" y="4800367"/>
            <a:ext cx="719307" cy="14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4633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ight - chan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atumsplatzhalter 4">
            <a:extLst>
              <a:ext uri="{FF2B5EF4-FFF2-40B4-BE49-F238E27FC236}">
                <a16:creationId xmlns:a16="http://schemas.microsoft.com/office/drawing/2014/main" id="{6DFC9EB9-61E8-453D-82FE-65E2B621C5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4611FB4C-EC02-4D0A-AEF8-D832A7FF912A}" type="datetime1">
              <a:rPr lang="de-DE" smtClean="0"/>
              <a:t>26.10.2023</a:t>
            </a:fld>
            <a:endParaRPr lang="de-DE"/>
          </a:p>
        </p:txBody>
      </p:sp>
      <p:sp>
        <p:nvSpPr>
          <p:cNvPr id="20" name="Fußzeilenplatzhalter 5">
            <a:extLst>
              <a:ext uri="{FF2B5EF4-FFF2-40B4-BE49-F238E27FC236}">
                <a16:creationId xmlns:a16="http://schemas.microsoft.com/office/drawing/2014/main" id="{F744CCF6-1232-448B-89B9-0D7F952B75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21" name="Foliennummernplatzhalter 6">
            <a:extLst>
              <a:ext uri="{FF2B5EF4-FFF2-40B4-BE49-F238E27FC236}">
                <a16:creationId xmlns:a16="http://schemas.microsoft.com/office/drawing/2014/main" id="{3CD954D5-C6B5-4ADA-A288-7C2D23B39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10BF5BF-B3E3-41DB-A87D-B2D045E25E6D}"/>
              </a:ext>
            </a:extLst>
          </p:cNvPr>
          <p:cNvSpPr/>
          <p:nvPr userDrawn="1"/>
        </p:nvSpPr>
        <p:spPr>
          <a:xfrm>
            <a:off x="97631" y="4121944"/>
            <a:ext cx="907257" cy="5572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en-GB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B6070F9D-D27C-4DA1-9BE1-FC1F214DDAD4}"/>
              </a:ext>
            </a:extLst>
          </p:cNvPr>
          <p:cNvSpPr/>
          <p:nvPr userDrawn="1"/>
        </p:nvSpPr>
        <p:spPr>
          <a:xfrm>
            <a:off x="322746" y="4184118"/>
            <a:ext cx="203996" cy="220639"/>
          </a:xfrm>
          <a:custGeom>
            <a:avLst/>
            <a:gdLst>
              <a:gd name="connsiteX0" fmla="*/ 179451 w 904043"/>
              <a:gd name="connsiteY0" fmla="*/ 980121 h 980121"/>
              <a:gd name="connsiteX1" fmla="*/ 664750 w 904043"/>
              <a:gd name="connsiteY1" fmla="*/ 824197 h 980121"/>
              <a:gd name="connsiteX2" fmla="*/ 664750 w 904043"/>
              <a:gd name="connsiteY2" fmla="*/ 822482 h 980121"/>
              <a:gd name="connsiteX3" fmla="*/ 503015 w 904043"/>
              <a:gd name="connsiteY3" fmla="*/ 664748 h 980121"/>
              <a:gd name="connsiteX4" fmla="*/ 518160 w 904043"/>
              <a:gd name="connsiteY4" fmla="*/ 598359 h 980121"/>
              <a:gd name="connsiteX5" fmla="*/ 747522 w 904043"/>
              <a:gd name="connsiteY5" fmla="*/ 305560 h 980121"/>
              <a:gd name="connsiteX6" fmla="*/ 849249 w 904043"/>
              <a:gd name="connsiteY6" fmla="*/ 13524 h 980121"/>
              <a:gd name="connsiteX7" fmla="*/ 150019 w 904043"/>
              <a:gd name="connsiteY7" fmla="*/ 397763 h 980121"/>
              <a:gd name="connsiteX8" fmla="*/ 0 w 904043"/>
              <a:gd name="connsiteY8" fmla="*/ 803337 h 980121"/>
              <a:gd name="connsiteX9" fmla="*/ 179451 w 904043"/>
              <a:gd name="connsiteY9" fmla="*/ 980121 h 980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04043" h="980121">
                <a:moveTo>
                  <a:pt x="179451" y="980121"/>
                </a:moveTo>
                <a:cubicBezTo>
                  <a:pt x="341186" y="980121"/>
                  <a:pt x="664750" y="824197"/>
                  <a:pt x="664750" y="824197"/>
                </a:cubicBezTo>
                <a:lnTo>
                  <a:pt x="664750" y="822482"/>
                </a:lnTo>
                <a:cubicBezTo>
                  <a:pt x="575405" y="822482"/>
                  <a:pt x="503015" y="751807"/>
                  <a:pt x="503015" y="664748"/>
                </a:cubicBezTo>
                <a:cubicBezTo>
                  <a:pt x="503015" y="641031"/>
                  <a:pt x="508540" y="618552"/>
                  <a:pt x="518160" y="598359"/>
                </a:cubicBezTo>
                <a:cubicBezTo>
                  <a:pt x="550640" y="524064"/>
                  <a:pt x="633413" y="441673"/>
                  <a:pt x="747522" y="305560"/>
                </a:cubicBezTo>
                <a:cubicBezTo>
                  <a:pt x="856012" y="176020"/>
                  <a:pt x="976789" y="53624"/>
                  <a:pt x="849249" y="13524"/>
                </a:cubicBezTo>
                <a:cubicBezTo>
                  <a:pt x="649129" y="-49246"/>
                  <a:pt x="349758" y="111155"/>
                  <a:pt x="150019" y="397763"/>
                </a:cubicBezTo>
                <a:cubicBezTo>
                  <a:pt x="32099" y="566927"/>
                  <a:pt x="0" y="701420"/>
                  <a:pt x="0" y="803337"/>
                </a:cubicBezTo>
                <a:cubicBezTo>
                  <a:pt x="0" y="873727"/>
                  <a:pt x="32861" y="980121"/>
                  <a:pt x="179451" y="980121"/>
                </a:cubicBezTo>
              </a:path>
            </a:pathLst>
          </a:custGeom>
          <a:solidFill>
            <a:schemeClr val="accent4"/>
          </a:solidFill>
          <a:ln w="9525" cap="flat">
            <a:solidFill>
              <a:schemeClr val="accent4"/>
            </a:solidFill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7D154D46-A649-4903-B2A6-332DB78C1D2F}"/>
              </a:ext>
            </a:extLst>
          </p:cNvPr>
          <p:cNvSpPr/>
          <p:nvPr userDrawn="1"/>
        </p:nvSpPr>
        <p:spPr>
          <a:xfrm>
            <a:off x="221879" y="4262746"/>
            <a:ext cx="500400" cy="378818"/>
          </a:xfrm>
          <a:custGeom>
            <a:avLst/>
            <a:gdLst>
              <a:gd name="connsiteX0" fmla="*/ 1676591 w 2217610"/>
              <a:gd name="connsiteY0" fmla="*/ 1170527 h 1682781"/>
              <a:gd name="connsiteX1" fmla="*/ 1564386 w 2217610"/>
              <a:gd name="connsiteY1" fmla="*/ 1170527 h 1682781"/>
              <a:gd name="connsiteX2" fmla="*/ 1564386 w 2217610"/>
              <a:gd name="connsiteY2" fmla="*/ 1682782 h 1682781"/>
              <a:gd name="connsiteX3" fmla="*/ 1676591 w 2217610"/>
              <a:gd name="connsiteY3" fmla="*/ 1682782 h 1682781"/>
              <a:gd name="connsiteX4" fmla="*/ 1676591 w 2217610"/>
              <a:gd name="connsiteY4" fmla="*/ 1170527 h 1682781"/>
              <a:gd name="connsiteX5" fmla="*/ 1148525 w 2217610"/>
              <a:gd name="connsiteY5" fmla="*/ 1378839 h 1682781"/>
              <a:gd name="connsiteX6" fmla="*/ 1148525 w 2217610"/>
              <a:gd name="connsiteY6" fmla="*/ 1474470 h 1682781"/>
              <a:gd name="connsiteX7" fmla="*/ 1086803 w 2217610"/>
              <a:gd name="connsiteY7" fmla="*/ 1474470 h 1682781"/>
              <a:gd name="connsiteX8" fmla="*/ 1103757 w 2217610"/>
              <a:gd name="connsiteY8" fmla="*/ 1553242 h 1682781"/>
              <a:gd name="connsiteX9" fmla="*/ 1163384 w 2217610"/>
              <a:gd name="connsiteY9" fmla="*/ 1638491 h 1682781"/>
              <a:gd name="connsiteX10" fmla="*/ 1239012 w 2217610"/>
              <a:gd name="connsiteY10" fmla="*/ 1674876 h 1682781"/>
              <a:gd name="connsiteX11" fmla="*/ 1322451 w 2217610"/>
              <a:gd name="connsiteY11" fmla="*/ 1682687 h 1682781"/>
              <a:gd name="connsiteX12" fmla="*/ 1479995 w 2217610"/>
              <a:gd name="connsiteY12" fmla="*/ 1682687 h 1682781"/>
              <a:gd name="connsiteX13" fmla="*/ 1479995 w 2217610"/>
              <a:gd name="connsiteY13" fmla="*/ 1594961 h 1682781"/>
              <a:gd name="connsiteX14" fmla="*/ 1320927 w 2217610"/>
              <a:gd name="connsiteY14" fmla="*/ 1594961 h 1682781"/>
              <a:gd name="connsiteX15" fmla="*/ 1307783 w 2217610"/>
              <a:gd name="connsiteY15" fmla="*/ 1593914 h 1682781"/>
              <a:gd name="connsiteX16" fmla="*/ 1227201 w 2217610"/>
              <a:gd name="connsiteY16" fmla="*/ 1543622 h 1682781"/>
              <a:gd name="connsiteX17" fmla="*/ 1202341 w 2217610"/>
              <a:gd name="connsiteY17" fmla="*/ 1426655 h 1682781"/>
              <a:gd name="connsiteX18" fmla="*/ 1227201 w 2217610"/>
              <a:gd name="connsiteY18" fmla="*/ 1309687 h 1682781"/>
              <a:gd name="connsiteX19" fmla="*/ 1307783 w 2217610"/>
              <a:gd name="connsiteY19" fmla="*/ 1259396 h 1682781"/>
              <a:gd name="connsiteX20" fmla="*/ 1320927 w 2217610"/>
              <a:gd name="connsiteY20" fmla="*/ 1258348 h 1682781"/>
              <a:gd name="connsiteX21" fmla="*/ 1479995 w 2217610"/>
              <a:gd name="connsiteY21" fmla="*/ 1258348 h 1682781"/>
              <a:gd name="connsiteX22" fmla="*/ 1479995 w 2217610"/>
              <a:gd name="connsiteY22" fmla="*/ 1170623 h 1682781"/>
              <a:gd name="connsiteX23" fmla="*/ 1322451 w 2217610"/>
              <a:gd name="connsiteY23" fmla="*/ 1170623 h 1682781"/>
              <a:gd name="connsiteX24" fmla="*/ 1239012 w 2217610"/>
              <a:gd name="connsiteY24" fmla="*/ 1178433 h 1682781"/>
              <a:gd name="connsiteX25" fmla="*/ 1163384 w 2217610"/>
              <a:gd name="connsiteY25" fmla="*/ 1214819 h 1682781"/>
              <a:gd name="connsiteX26" fmla="*/ 1103757 w 2217610"/>
              <a:gd name="connsiteY26" fmla="*/ 1300067 h 1682781"/>
              <a:gd name="connsiteX27" fmla="*/ 1086803 w 2217610"/>
              <a:gd name="connsiteY27" fmla="*/ 1378839 h 1682781"/>
              <a:gd name="connsiteX28" fmla="*/ 1148525 w 2217610"/>
              <a:gd name="connsiteY28" fmla="*/ 1378839 h 1682781"/>
              <a:gd name="connsiteX29" fmla="*/ 333566 w 2217610"/>
              <a:gd name="connsiteY29" fmla="*/ 1426940 h 1682781"/>
              <a:gd name="connsiteX30" fmla="*/ 324136 w 2217610"/>
              <a:gd name="connsiteY30" fmla="*/ 1502188 h 1682781"/>
              <a:gd name="connsiteX31" fmla="*/ 298514 w 2217610"/>
              <a:gd name="connsiteY31" fmla="*/ 1557528 h 1682781"/>
              <a:gd name="connsiteX32" fmla="*/ 259175 w 2217610"/>
              <a:gd name="connsiteY32" fmla="*/ 1582960 h 1682781"/>
              <a:gd name="connsiteX33" fmla="*/ 197644 w 2217610"/>
              <a:gd name="connsiteY33" fmla="*/ 1591437 h 1682781"/>
              <a:gd name="connsiteX34" fmla="*/ 108585 w 2217610"/>
              <a:gd name="connsiteY34" fmla="*/ 1591437 h 1682781"/>
              <a:gd name="connsiteX35" fmla="*/ 108585 w 2217610"/>
              <a:gd name="connsiteY35" fmla="*/ 1261777 h 1682781"/>
              <a:gd name="connsiteX36" fmla="*/ 197644 w 2217610"/>
              <a:gd name="connsiteY36" fmla="*/ 1261777 h 1682781"/>
              <a:gd name="connsiteX37" fmla="*/ 251174 w 2217610"/>
              <a:gd name="connsiteY37" fmla="*/ 1267206 h 1682781"/>
              <a:gd name="connsiteX38" fmla="*/ 287084 w 2217610"/>
              <a:gd name="connsiteY38" fmla="*/ 1285685 h 1682781"/>
              <a:gd name="connsiteX39" fmla="*/ 321183 w 2217610"/>
              <a:gd name="connsiteY39" fmla="*/ 1341787 h 1682781"/>
              <a:gd name="connsiteX40" fmla="*/ 333566 w 2217610"/>
              <a:gd name="connsiteY40" fmla="*/ 1426940 h 1682781"/>
              <a:gd name="connsiteX41" fmla="*/ 447199 w 2217610"/>
              <a:gd name="connsiteY41" fmla="*/ 1498378 h 1682781"/>
              <a:gd name="connsiteX42" fmla="*/ 452914 w 2217610"/>
              <a:gd name="connsiteY42" fmla="*/ 1427607 h 1682781"/>
              <a:gd name="connsiteX43" fmla="*/ 449485 w 2217610"/>
              <a:gd name="connsiteY43" fmla="*/ 1371981 h 1682781"/>
              <a:gd name="connsiteX44" fmla="*/ 439198 w 2217610"/>
              <a:gd name="connsiteY44" fmla="*/ 1320070 h 1682781"/>
              <a:gd name="connsiteX45" fmla="*/ 423100 w 2217610"/>
              <a:gd name="connsiteY45" fmla="*/ 1275112 h 1682781"/>
              <a:gd name="connsiteX46" fmla="*/ 402431 w 2217610"/>
              <a:gd name="connsiteY46" fmla="*/ 1240917 h 1682781"/>
              <a:gd name="connsiteX47" fmla="*/ 324422 w 2217610"/>
              <a:gd name="connsiteY47" fmla="*/ 1186815 h 1682781"/>
              <a:gd name="connsiteX48" fmla="*/ 197453 w 2217610"/>
              <a:gd name="connsiteY48" fmla="*/ 1170337 h 1682781"/>
              <a:gd name="connsiteX49" fmla="*/ 0 w 2217610"/>
              <a:gd name="connsiteY49" fmla="*/ 1170337 h 1682781"/>
              <a:gd name="connsiteX50" fmla="*/ 0 w 2217610"/>
              <a:gd name="connsiteY50" fmla="*/ 1682687 h 1682781"/>
              <a:gd name="connsiteX51" fmla="*/ 197549 w 2217610"/>
              <a:gd name="connsiteY51" fmla="*/ 1682687 h 1682781"/>
              <a:gd name="connsiteX52" fmla="*/ 241935 w 2217610"/>
              <a:gd name="connsiteY52" fmla="*/ 1682306 h 1682781"/>
              <a:gd name="connsiteX53" fmla="*/ 275082 w 2217610"/>
              <a:gd name="connsiteY53" fmla="*/ 1680401 h 1682781"/>
              <a:gd name="connsiteX54" fmla="*/ 300704 w 2217610"/>
              <a:gd name="connsiteY54" fmla="*/ 1676972 h 1682781"/>
              <a:gd name="connsiteX55" fmla="*/ 322898 w 2217610"/>
              <a:gd name="connsiteY55" fmla="*/ 1671257 h 1682781"/>
              <a:gd name="connsiteX56" fmla="*/ 390525 w 2217610"/>
              <a:gd name="connsiteY56" fmla="*/ 1632395 h 1682781"/>
              <a:gd name="connsiteX57" fmla="*/ 431387 w 2217610"/>
              <a:gd name="connsiteY57" fmla="*/ 1563624 h 1682781"/>
              <a:gd name="connsiteX58" fmla="*/ 447199 w 2217610"/>
              <a:gd name="connsiteY58" fmla="*/ 1498378 h 1682781"/>
              <a:gd name="connsiteX59" fmla="*/ 898588 w 2217610"/>
              <a:gd name="connsiteY59" fmla="*/ 1170527 h 1682781"/>
              <a:gd name="connsiteX60" fmla="*/ 754571 w 2217610"/>
              <a:gd name="connsiteY60" fmla="*/ 1170527 h 1682781"/>
              <a:gd name="connsiteX61" fmla="*/ 609886 w 2217610"/>
              <a:gd name="connsiteY61" fmla="*/ 1204151 h 1682781"/>
              <a:gd name="connsiteX62" fmla="*/ 531305 w 2217610"/>
              <a:gd name="connsiteY62" fmla="*/ 1314641 h 1682781"/>
              <a:gd name="connsiteX63" fmla="*/ 517398 w 2217610"/>
              <a:gd name="connsiteY63" fmla="*/ 1403128 h 1682781"/>
              <a:gd name="connsiteX64" fmla="*/ 517112 w 2217610"/>
              <a:gd name="connsiteY64" fmla="*/ 1426655 h 1682781"/>
              <a:gd name="connsiteX65" fmla="*/ 517398 w 2217610"/>
              <a:gd name="connsiteY65" fmla="*/ 1450181 h 1682781"/>
              <a:gd name="connsiteX66" fmla="*/ 555403 w 2217610"/>
              <a:gd name="connsiteY66" fmla="*/ 1594009 h 1682781"/>
              <a:gd name="connsiteX67" fmla="*/ 666083 w 2217610"/>
              <a:gd name="connsiteY67" fmla="*/ 1673828 h 1682781"/>
              <a:gd name="connsiteX68" fmla="*/ 754475 w 2217610"/>
              <a:gd name="connsiteY68" fmla="*/ 1682687 h 1682781"/>
              <a:gd name="connsiteX69" fmla="*/ 898493 w 2217610"/>
              <a:gd name="connsiteY69" fmla="*/ 1682687 h 1682781"/>
              <a:gd name="connsiteX70" fmla="*/ 898493 w 2217610"/>
              <a:gd name="connsiteY70" fmla="*/ 1593533 h 1682781"/>
              <a:gd name="connsiteX71" fmla="*/ 759428 w 2217610"/>
              <a:gd name="connsiteY71" fmla="*/ 1593533 h 1682781"/>
              <a:gd name="connsiteX72" fmla="*/ 673037 w 2217610"/>
              <a:gd name="connsiteY72" fmla="*/ 1563434 h 1682781"/>
              <a:gd name="connsiteX73" fmla="*/ 638747 w 2217610"/>
              <a:gd name="connsiteY73" fmla="*/ 1473613 h 1682781"/>
              <a:gd name="connsiteX74" fmla="*/ 856298 w 2217610"/>
              <a:gd name="connsiteY74" fmla="*/ 1473613 h 1682781"/>
              <a:gd name="connsiteX75" fmla="*/ 856298 w 2217610"/>
              <a:gd name="connsiteY75" fmla="*/ 1379411 h 1682781"/>
              <a:gd name="connsiteX76" fmla="*/ 638842 w 2217610"/>
              <a:gd name="connsiteY76" fmla="*/ 1379411 h 1682781"/>
              <a:gd name="connsiteX77" fmla="*/ 673132 w 2217610"/>
              <a:gd name="connsiteY77" fmla="*/ 1289590 h 1682781"/>
              <a:gd name="connsiteX78" fmla="*/ 759524 w 2217610"/>
              <a:gd name="connsiteY78" fmla="*/ 1259491 h 1682781"/>
              <a:gd name="connsiteX79" fmla="*/ 898588 w 2217610"/>
              <a:gd name="connsiteY79" fmla="*/ 1259491 h 1682781"/>
              <a:gd name="connsiteX80" fmla="*/ 898588 w 2217610"/>
              <a:gd name="connsiteY80" fmla="*/ 1170527 h 1682781"/>
              <a:gd name="connsiteX81" fmla="*/ 1626394 w 2217610"/>
              <a:gd name="connsiteY81" fmla="*/ 582359 h 1682781"/>
              <a:gd name="connsiteX82" fmla="*/ 1776413 w 2217610"/>
              <a:gd name="connsiteY82" fmla="*/ 176784 h 1682781"/>
              <a:gd name="connsiteX83" fmla="*/ 1596962 w 2217610"/>
              <a:gd name="connsiteY83" fmla="*/ 0 h 1682781"/>
              <a:gd name="connsiteX84" fmla="*/ 1111758 w 2217610"/>
              <a:gd name="connsiteY84" fmla="*/ 155924 h 1682781"/>
              <a:gd name="connsiteX85" fmla="*/ 1111758 w 2217610"/>
              <a:gd name="connsiteY85" fmla="*/ 157734 h 1682781"/>
              <a:gd name="connsiteX86" fmla="*/ 1273493 w 2217610"/>
              <a:gd name="connsiteY86" fmla="*/ 315468 h 1682781"/>
              <a:gd name="connsiteX87" fmla="*/ 1258348 w 2217610"/>
              <a:gd name="connsiteY87" fmla="*/ 381857 h 1682781"/>
              <a:gd name="connsiteX88" fmla="*/ 1028986 w 2217610"/>
              <a:gd name="connsiteY88" fmla="*/ 674656 h 1682781"/>
              <a:gd name="connsiteX89" fmla="*/ 927259 w 2217610"/>
              <a:gd name="connsiteY89" fmla="*/ 966692 h 1682781"/>
              <a:gd name="connsiteX90" fmla="*/ 1626394 w 2217610"/>
              <a:gd name="connsiteY90" fmla="*/ 582359 h 1682781"/>
              <a:gd name="connsiteX91" fmla="*/ 2046351 w 2217610"/>
              <a:gd name="connsiteY91" fmla="*/ 1426655 h 1682781"/>
              <a:gd name="connsiteX92" fmla="*/ 2217611 w 2217610"/>
              <a:gd name="connsiteY92" fmla="*/ 1170527 h 1682781"/>
              <a:gd name="connsiteX93" fmla="*/ 2082070 w 2217610"/>
              <a:gd name="connsiteY93" fmla="*/ 1170527 h 1682781"/>
              <a:gd name="connsiteX94" fmla="*/ 1979867 w 2217610"/>
              <a:gd name="connsiteY94" fmla="*/ 1329214 h 1682781"/>
              <a:gd name="connsiteX95" fmla="*/ 1877568 w 2217610"/>
              <a:gd name="connsiteY95" fmla="*/ 1170527 h 1682781"/>
              <a:gd name="connsiteX96" fmla="*/ 1741932 w 2217610"/>
              <a:gd name="connsiteY96" fmla="*/ 1170527 h 1682781"/>
              <a:gd name="connsiteX97" fmla="*/ 1913287 w 2217610"/>
              <a:gd name="connsiteY97" fmla="*/ 1426655 h 1682781"/>
              <a:gd name="connsiteX98" fmla="*/ 1741932 w 2217610"/>
              <a:gd name="connsiteY98" fmla="*/ 1682782 h 1682781"/>
              <a:gd name="connsiteX99" fmla="*/ 1877568 w 2217610"/>
              <a:gd name="connsiteY99" fmla="*/ 1682782 h 1682781"/>
              <a:gd name="connsiteX100" fmla="*/ 1979867 w 2217610"/>
              <a:gd name="connsiteY100" fmla="*/ 1524191 h 1682781"/>
              <a:gd name="connsiteX101" fmla="*/ 2082070 w 2217610"/>
              <a:gd name="connsiteY101" fmla="*/ 1682782 h 1682781"/>
              <a:gd name="connsiteX102" fmla="*/ 2217611 w 2217610"/>
              <a:gd name="connsiteY102" fmla="*/ 1682782 h 1682781"/>
              <a:gd name="connsiteX103" fmla="*/ 2046351 w 2217610"/>
              <a:gd name="connsiteY103" fmla="*/ 1426655 h 1682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2217610" h="1682781">
                <a:moveTo>
                  <a:pt x="1676591" y="1170527"/>
                </a:moveTo>
                <a:lnTo>
                  <a:pt x="1564386" y="1170527"/>
                </a:lnTo>
                <a:lnTo>
                  <a:pt x="1564386" y="1682782"/>
                </a:lnTo>
                <a:lnTo>
                  <a:pt x="1676591" y="1682782"/>
                </a:lnTo>
                <a:lnTo>
                  <a:pt x="1676591" y="1170527"/>
                </a:lnTo>
                <a:close/>
                <a:moveTo>
                  <a:pt x="1148525" y="1378839"/>
                </a:moveTo>
                <a:lnTo>
                  <a:pt x="1148525" y="1474470"/>
                </a:lnTo>
                <a:lnTo>
                  <a:pt x="1086803" y="1474470"/>
                </a:lnTo>
                <a:cubicBezTo>
                  <a:pt x="1089374" y="1501331"/>
                  <a:pt x="1094994" y="1527524"/>
                  <a:pt x="1103757" y="1553242"/>
                </a:cubicBezTo>
                <a:cubicBezTo>
                  <a:pt x="1115092" y="1586770"/>
                  <a:pt x="1134999" y="1615154"/>
                  <a:pt x="1163384" y="1638491"/>
                </a:cubicBezTo>
                <a:cubicBezTo>
                  <a:pt x="1187101" y="1657541"/>
                  <a:pt x="1212247" y="1669637"/>
                  <a:pt x="1239012" y="1674876"/>
                </a:cubicBezTo>
                <a:cubicBezTo>
                  <a:pt x="1265777" y="1680115"/>
                  <a:pt x="1293590" y="1682687"/>
                  <a:pt x="1322451" y="1682687"/>
                </a:cubicBezTo>
                <a:lnTo>
                  <a:pt x="1479995" y="1682687"/>
                </a:lnTo>
                <a:lnTo>
                  <a:pt x="1479995" y="1594961"/>
                </a:lnTo>
                <a:lnTo>
                  <a:pt x="1320927" y="1594961"/>
                </a:lnTo>
                <a:cubicBezTo>
                  <a:pt x="1316546" y="1594961"/>
                  <a:pt x="1312164" y="1594104"/>
                  <a:pt x="1307783" y="1593914"/>
                </a:cubicBezTo>
                <a:cubicBezTo>
                  <a:pt x="1267206" y="1589627"/>
                  <a:pt x="1240346" y="1572959"/>
                  <a:pt x="1227201" y="1543622"/>
                </a:cubicBezTo>
                <a:cubicBezTo>
                  <a:pt x="1212152" y="1510094"/>
                  <a:pt x="1203865" y="1471041"/>
                  <a:pt x="1202341" y="1426655"/>
                </a:cubicBezTo>
                <a:cubicBezTo>
                  <a:pt x="1203865" y="1382268"/>
                  <a:pt x="1212152" y="1343216"/>
                  <a:pt x="1227201" y="1309687"/>
                </a:cubicBezTo>
                <a:cubicBezTo>
                  <a:pt x="1240346" y="1280351"/>
                  <a:pt x="1267206" y="1263682"/>
                  <a:pt x="1307783" y="1259396"/>
                </a:cubicBezTo>
                <a:cubicBezTo>
                  <a:pt x="1312164" y="1259110"/>
                  <a:pt x="1316546" y="1258348"/>
                  <a:pt x="1320927" y="1258348"/>
                </a:cubicBezTo>
                <a:lnTo>
                  <a:pt x="1479995" y="1258348"/>
                </a:lnTo>
                <a:lnTo>
                  <a:pt x="1479995" y="1170623"/>
                </a:lnTo>
                <a:lnTo>
                  <a:pt x="1322451" y="1170623"/>
                </a:lnTo>
                <a:cubicBezTo>
                  <a:pt x="1293590" y="1170623"/>
                  <a:pt x="1265777" y="1173194"/>
                  <a:pt x="1239012" y="1178433"/>
                </a:cubicBezTo>
                <a:cubicBezTo>
                  <a:pt x="1212247" y="1183672"/>
                  <a:pt x="1187101" y="1195769"/>
                  <a:pt x="1163384" y="1214819"/>
                </a:cubicBezTo>
                <a:cubicBezTo>
                  <a:pt x="1135094" y="1238155"/>
                  <a:pt x="1115187" y="1266539"/>
                  <a:pt x="1103757" y="1300067"/>
                </a:cubicBezTo>
                <a:cubicBezTo>
                  <a:pt x="1094994" y="1325880"/>
                  <a:pt x="1089470" y="1352169"/>
                  <a:pt x="1086803" y="1378839"/>
                </a:cubicBezTo>
                <a:lnTo>
                  <a:pt x="1148525" y="1378839"/>
                </a:lnTo>
                <a:close/>
                <a:moveTo>
                  <a:pt x="333566" y="1426940"/>
                </a:moveTo>
                <a:cubicBezTo>
                  <a:pt x="333566" y="1453610"/>
                  <a:pt x="330422" y="1478661"/>
                  <a:pt x="324136" y="1502188"/>
                </a:cubicBezTo>
                <a:cubicBezTo>
                  <a:pt x="317659" y="1525810"/>
                  <a:pt x="309182" y="1544193"/>
                  <a:pt x="298514" y="1557528"/>
                </a:cubicBezTo>
                <a:cubicBezTo>
                  <a:pt x="289370" y="1568768"/>
                  <a:pt x="276225" y="1577340"/>
                  <a:pt x="259175" y="1582960"/>
                </a:cubicBezTo>
                <a:cubicBezTo>
                  <a:pt x="242126" y="1588580"/>
                  <a:pt x="221647" y="1591437"/>
                  <a:pt x="197644" y="1591437"/>
                </a:cubicBezTo>
                <a:lnTo>
                  <a:pt x="108585" y="1591437"/>
                </a:lnTo>
                <a:lnTo>
                  <a:pt x="108585" y="1261777"/>
                </a:lnTo>
                <a:lnTo>
                  <a:pt x="197644" y="1261777"/>
                </a:lnTo>
                <a:cubicBezTo>
                  <a:pt x="219551" y="1261777"/>
                  <a:pt x="237363" y="1263587"/>
                  <a:pt x="251174" y="1267206"/>
                </a:cubicBezTo>
                <a:cubicBezTo>
                  <a:pt x="264986" y="1270826"/>
                  <a:pt x="276892" y="1277017"/>
                  <a:pt x="287084" y="1285685"/>
                </a:cubicBezTo>
                <a:cubicBezTo>
                  <a:pt x="301371" y="1297496"/>
                  <a:pt x="312706" y="1316165"/>
                  <a:pt x="321183" y="1341787"/>
                </a:cubicBezTo>
                <a:cubicBezTo>
                  <a:pt x="329470" y="1367314"/>
                  <a:pt x="333566" y="1395794"/>
                  <a:pt x="333566" y="1426940"/>
                </a:cubicBezTo>
                <a:moveTo>
                  <a:pt x="447199" y="1498378"/>
                </a:moveTo>
                <a:cubicBezTo>
                  <a:pt x="451104" y="1473803"/>
                  <a:pt x="452914" y="1450181"/>
                  <a:pt x="452914" y="1427607"/>
                </a:cubicBezTo>
                <a:cubicBezTo>
                  <a:pt x="452914" y="1408652"/>
                  <a:pt x="451866" y="1390079"/>
                  <a:pt x="449485" y="1371981"/>
                </a:cubicBezTo>
                <a:cubicBezTo>
                  <a:pt x="447199" y="1353788"/>
                  <a:pt x="443770" y="1336453"/>
                  <a:pt x="439198" y="1320070"/>
                </a:cubicBezTo>
                <a:cubicBezTo>
                  <a:pt x="434626" y="1303591"/>
                  <a:pt x="429292" y="1288637"/>
                  <a:pt x="423100" y="1275112"/>
                </a:cubicBezTo>
                <a:cubicBezTo>
                  <a:pt x="417005" y="1261586"/>
                  <a:pt x="410147" y="1250156"/>
                  <a:pt x="402431" y="1240917"/>
                </a:cubicBezTo>
                <a:cubicBezTo>
                  <a:pt x="382619" y="1215866"/>
                  <a:pt x="356521" y="1197769"/>
                  <a:pt x="324422" y="1186815"/>
                </a:cubicBezTo>
                <a:cubicBezTo>
                  <a:pt x="292322" y="1175766"/>
                  <a:pt x="249936" y="1170337"/>
                  <a:pt x="197453" y="1170337"/>
                </a:cubicBezTo>
                <a:lnTo>
                  <a:pt x="0" y="1170337"/>
                </a:lnTo>
                <a:lnTo>
                  <a:pt x="0" y="1682687"/>
                </a:lnTo>
                <a:lnTo>
                  <a:pt x="197549" y="1682687"/>
                </a:lnTo>
                <a:cubicBezTo>
                  <a:pt x="214313" y="1682687"/>
                  <a:pt x="229172" y="1682591"/>
                  <a:pt x="241935" y="1682306"/>
                </a:cubicBezTo>
                <a:cubicBezTo>
                  <a:pt x="254603" y="1682020"/>
                  <a:pt x="265748" y="1681448"/>
                  <a:pt x="275082" y="1680401"/>
                </a:cubicBezTo>
                <a:cubicBezTo>
                  <a:pt x="284512" y="1679353"/>
                  <a:pt x="293084" y="1678210"/>
                  <a:pt x="300704" y="1676972"/>
                </a:cubicBezTo>
                <a:cubicBezTo>
                  <a:pt x="308324" y="1675733"/>
                  <a:pt x="315754" y="1673828"/>
                  <a:pt x="322898" y="1671257"/>
                </a:cubicBezTo>
                <a:cubicBezTo>
                  <a:pt x="350520" y="1662494"/>
                  <a:pt x="372999" y="1649635"/>
                  <a:pt x="390525" y="1632395"/>
                </a:cubicBezTo>
                <a:cubicBezTo>
                  <a:pt x="408146" y="1615250"/>
                  <a:pt x="421862" y="1592390"/>
                  <a:pt x="431387" y="1563624"/>
                </a:cubicBezTo>
                <a:cubicBezTo>
                  <a:pt x="438150" y="1544669"/>
                  <a:pt x="443389" y="1522952"/>
                  <a:pt x="447199" y="1498378"/>
                </a:cubicBezTo>
                <a:moveTo>
                  <a:pt x="898588" y="1170527"/>
                </a:moveTo>
                <a:lnTo>
                  <a:pt x="754571" y="1170527"/>
                </a:lnTo>
                <a:cubicBezTo>
                  <a:pt x="704755" y="1170527"/>
                  <a:pt x="652367" y="1175766"/>
                  <a:pt x="609886" y="1204151"/>
                </a:cubicBezTo>
                <a:cubicBezTo>
                  <a:pt x="570452" y="1230630"/>
                  <a:pt x="544544" y="1269302"/>
                  <a:pt x="531305" y="1314641"/>
                </a:cubicBezTo>
                <a:cubicBezTo>
                  <a:pt x="522827" y="1343311"/>
                  <a:pt x="518160" y="1373124"/>
                  <a:pt x="517398" y="1403128"/>
                </a:cubicBezTo>
                <a:cubicBezTo>
                  <a:pt x="516922" y="1410938"/>
                  <a:pt x="516826" y="1418844"/>
                  <a:pt x="517112" y="1426655"/>
                </a:cubicBezTo>
                <a:cubicBezTo>
                  <a:pt x="516826" y="1434465"/>
                  <a:pt x="516922" y="1442371"/>
                  <a:pt x="517398" y="1450181"/>
                </a:cubicBezTo>
                <a:cubicBezTo>
                  <a:pt x="518732" y="1498949"/>
                  <a:pt x="528638" y="1552480"/>
                  <a:pt x="555403" y="1594009"/>
                </a:cubicBezTo>
                <a:cubicBezTo>
                  <a:pt x="580454" y="1632871"/>
                  <a:pt x="620840" y="1663446"/>
                  <a:pt x="666083" y="1673828"/>
                </a:cubicBezTo>
                <a:cubicBezTo>
                  <a:pt x="694944" y="1680401"/>
                  <a:pt x="725043" y="1682687"/>
                  <a:pt x="754475" y="1682687"/>
                </a:cubicBezTo>
                <a:lnTo>
                  <a:pt x="898493" y="1682687"/>
                </a:lnTo>
                <a:lnTo>
                  <a:pt x="898493" y="1593533"/>
                </a:lnTo>
                <a:lnTo>
                  <a:pt x="759428" y="1593533"/>
                </a:lnTo>
                <a:cubicBezTo>
                  <a:pt x="728472" y="1593152"/>
                  <a:pt x="695706" y="1586198"/>
                  <a:pt x="673037" y="1563434"/>
                </a:cubicBezTo>
                <a:cubicBezTo>
                  <a:pt x="649605" y="1539812"/>
                  <a:pt x="640747" y="1505998"/>
                  <a:pt x="638747" y="1473613"/>
                </a:cubicBezTo>
                <a:lnTo>
                  <a:pt x="856298" y="1473613"/>
                </a:lnTo>
                <a:lnTo>
                  <a:pt x="856298" y="1379411"/>
                </a:lnTo>
                <a:lnTo>
                  <a:pt x="638842" y="1379411"/>
                </a:lnTo>
                <a:cubicBezTo>
                  <a:pt x="640842" y="1347026"/>
                  <a:pt x="649700" y="1313212"/>
                  <a:pt x="673132" y="1289590"/>
                </a:cubicBezTo>
                <a:cubicBezTo>
                  <a:pt x="695801" y="1266825"/>
                  <a:pt x="728567" y="1259872"/>
                  <a:pt x="759524" y="1259491"/>
                </a:cubicBezTo>
                <a:lnTo>
                  <a:pt x="898588" y="1259491"/>
                </a:lnTo>
                <a:lnTo>
                  <a:pt x="898588" y="1170527"/>
                </a:lnTo>
                <a:close/>
                <a:moveTo>
                  <a:pt x="1626394" y="582359"/>
                </a:moveTo>
                <a:cubicBezTo>
                  <a:pt x="1744218" y="413194"/>
                  <a:pt x="1776413" y="278606"/>
                  <a:pt x="1776413" y="176784"/>
                </a:cubicBezTo>
                <a:cubicBezTo>
                  <a:pt x="1776413" y="106394"/>
                  <a:pt x="1743551" y="0"/>
                  <a:pt x="1596962" y="0"/>
                </a:cubicBezTo>
                <a:cubicBezTo>
                  <a:pt x="1435227" y="0"/>
                  <a:pt x="1111758" y="155924"/>
                  <a:pt x="1111758" y="155924"/>
                </a:cubicBezTo>
                <a:lnTo>
                  <a:pt x="1111758" y="157734"/>
                </a:lnTo>
                <a:cubicBezTo>
                  <a:pt x="1201103" y="157734"/>
                  <a:pt x="1273493" y="228314"/>
                  <a:pt x="1273493" y="315468"/>
                </a:cubicBezTo>
                <a:cubicBezTo>
                  <a:pt x="1273493" y="339185"/>
                  <a:pt x="1267968" y="361664"/>
                  <a:pt x="1258348" y="381857"/>
                </a:cubicBezTo>
                <a:cubicBezTo>
                  <a:pt x="1225963" y="456057"/>
                  <a:pt x="1143095" y="538544"/>
                  <a:pt x="1028986" y="674656"/>
                </a:cubicBezTo>
                <a:cubicBezTo>
                  <a:pt x="920496" y="804196"/>
                  <a:pt x="799719" y="926592"/>
                  <a:pt x="927259" y="966692"/>
                </a:cubicBezTo>
                <a:cubicBezTo>
                  <a:pt x="1127284" y="1029367"/>
                  <a:pt x="1426655" y="868966"/>
                  <a:pt x="1626394" y="582359"/>
                </a:cubicBezTo>
                <a:moveTo>
                  <a:pt x="2046351" y="1426655"/>
                </a:moveTo>
                <a:lnTo>
                  <a:pt x="2217611" y="1170527"/>
                </a:lnTo>
                <a:lnTo>
                  <a:pt x="2082070" y="1170527"/>
                </a:lnTo>
                <a:lnTo>
                  <a:pt x="1979867" y="1329214"/>
                </a:lnTo>
                <a:lnTo>
                  <a:pt x="1877568" y="1170527"/>
                </a:lnTo>
                <a:lnTo>
                  <a:pt x="1741932" y="1170527"/>
                </a:lnTo>
                <a:lnTo>
                  <a:pt x="1913287" y="1426655"/>
                </a:lnTo>
                <a:lnTo>
                  <a:pt x="1741932" y="1682782"/>
                </a:lnTo>
                <a:lnTo>
                  <a:pt x="1877568" y="1682782"/>
                </a:lnTo>
                <a:lnTo>
                  <a:pt x="1979867" y="1524191"/>
                </a:lnTo>
                <a:lnTo>
                  <a:pt x="2082070" y="1682782"/>
                </a:lnTo>
                <a:lnTo>
                  <a:pt x="2217611" y="1682782"/>
                </a:lnTo>
                <a:lnTo>
                  <a:pt x="2046351" y="1426655"/>
                </a:lnTo>
                <a:close/>
              </a:path>
            </a:pathLst>
          </a:custGeom>
          <a:solidFill>
            <a:schemeClr val="accent2"/>
          </a:solidFill>
          <a:ln w="9525" cap="flat">
            <a:solidFill>
              <a:schemeClr val="accent2"/>
            </a:solidFill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034AFCBD-4DE2-41E9-9AF0-2DDAF407BE6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0" y="1"/>
            <a:ext cx="9144000" cy="4888705"/>
          </a:xfrm>
          <a:custGeom>
            <a:avLst/>
            <a:gdLst>
              <a:gd name="connsiteX0" fmla="*/ 246381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6773 w 9144000"/>
              <a:gd name="connsiteY5" fmla="*/ 4586955 h 4888705"/>
              <a:gd name="connsiteX6" fmla="*/ 295020 w 9144000"/>
              <a:gd name="connsiteY6" fmla="*/ 4600909 h 4888705"/>
              <a:gd name="connsiteX7" fmla="*/ 289238 w 9144000"/>
              <a:gd name="connsiteY7" fmla="*/ 4613367 h 4888705"/>
              <a:gd name="connsiteX8" fmla="*/ 280362 w 9144000"/>
              <a:gd name="connsiteY8" fmla="*/ 4619092 h 4888705"/>
              <a:gd name="connsiteX9" fmla="*/ 266477 w 9144000"/>
              <a:gd name="connsiteY9" fmla="*/ 4621000 h 4888705"/>
              <a:gd name="connsiteX10" fmla="*/ 246381 w 9144000"/>
              <a:gd name="connsiteY10" fmla="*/ 4621000 h 4888705"/>
              <a:gd name="connsiteX11" fmla="*/ 520288 w 9144000"/>
              <a:gd name="connsiteY11" fmla="*/ 4526269 h 4888705"/>
              <a:gd name="connsiteX12" fmla="*/ 501460 w 9144000"/>
              <a:gd name="connsiteY12" fmla="*/ 4528027 h 4888705"/>
              <a:gd name="connsiteX13" fmla="*/ 484395 w 9144000"/>
              <a:gd name="connsiteY13" fmla="*/ 4536218 h 4888705"/>
              <a:gd name="connsiteX14" fmla="*/ 470940 w 9144000"/>
              <a:gd name="connsiteY14" fmla="*/ 4555409 h 4888705"/>
              <a:gd name="connsiteX15" fmla="*/ 467114 w 9144000"/>
              <a:gd name="connsiteY15" fmla="*/ 4573142 h 4888705"/>
              <a:gd name="connsiteX16" fmla="*/ 468032 w 9144000"/>
              <a:gd name="connsiteY16" fmla="*/ 4573142 h 4888705"/>
              <a:gd name="connsiteX17" fmla="*/ 466925 w 9144000"/>
              <a:gd name="connsiteY17" fmla="*/ 4578285 h 4888705"/>
              <a:gd name="connsiteX18" fmla="*/ 480841 w 9144000"/>
              <a:gd name="connsiteY18" fmla="*/ 4578285 h 4888705"/>
              <a:gd name="connsiteX19" fmla="*/ 480841 w 9144000"/>
              <a:gd name="connsiteY19" fmla="*/ 4594669 h 4888705"/>
              <a:gd name="connsiteX20" fmla="*/ 467114 w 9144000"/>
              <a:gd name="connsiteY20" fmla="*/ 4594669 h 4888705"/>
              <a:gd name="connsiteX21" fmla="*/ 468232 w 9144000"/>
              <a:gd name="connsiteY21" fmla="*/ 4599848 h 4888705"/>
              <a:gd name="connsiteX22" fmla="*/ 466925 w 9144000"/>
              <a:gd name="connsiteY22" fmla="*/ 4599848 h 4888705"/>
              <a:gd name="connsiteX23" fmla="*/ 470747 w 9144000"/>
              <a:gd name="connsiteY23" fmla="*/ 4617609 h 4888705"/>
              <a:gd name="connsiteX24" fmla="*/ 484192 w 9144000"/>
              <a:gd name="connsiteY24" fmla="*/ 4636830 h 4888705"/>
              <a:gd name="connsiteX25" fmla="*/ 501244 w 9144000"/>
              <a:gd name="connsiteY25" fmla="*/ 4645034 h 4888705"/>
              <a:gd name="connsiteX26" fmla="*/ 520057 w 9144000"/>
              <a:gd name="connsiteY26" fmla="*/ 4646795 h 4888705"/>
              <a:gd name="connsiteX27" fmla="*/ 555579 w 9144000"/>
              <a:gd name="connsiteY27" fmla="*/ 4646795 h 4888705"/>
              <a:gd name="connsiteX28" fmla="*/ 555579 w 9144000"/>
              <a:gd name="connsiteY28" fmla="*/ 4641542 h 4888705"/>
              <a:gd name="connsiteX29" fmla="*/ 555838 w 9144000"/>
              <a:gd name="connsiteY29" fmla="*/ 4641542 h 4888705"/>
              <a:gd name="connsiteX30" fmla="*/ 555838 w 9144000"/>
              <a:gd name="connsiteY30" fmla="*/ 4621794 h 4888705"/>
              <a:gd name="connsiteX31" fmla="*/ 519944 w 9144000"/>
              <a:gd name="connsiteY31" fmla="*/ 4621794 h 4888705"/>
              <a:gd name="connsiteX32" fmla="*/ 516978 w 9144000"/>
              <a:gd name="connsiteY32" fmla="*/ 4621558 h 4888705"/>
              <a:gd name="connsiteX33" fmla="*/ 498795 w 9144000"/>
              <a:gd name="connsiteY33" fmla="*/ 4610237 h 4888705"/>
              <a:gd name="connsiteX34" fmla="*/ 493630 w 9144000"/>
              <a:gd name="connsiteY34" fmla="*/ 4585992 h 4888705"/>
              <a:gd name="connsiteX35" fmla="*/ 498581 w 9144000"/>
              <a:gd name="connsiteY35" fmla="*/ 4562694 h 4888705"/>
              <a:gd name="connsiteX36" fmla="*/ 516750 w 9144000"/>
              <a:gd name="connsiteY36" fmla="*/ 4551354 h 4888705"/>
              <a:gd name="connsiteX37" fmla="*/ 519714 w 9144000"/>
              <a:gd name="connsiteY37" fmla="*/ 4551118 h 4888705"/>
              <a:gd name="connsiteX38" fmla="*/ 555579 w 9144000"/>
              <a:gd name="connsiteY38" fmla="*/ 4551118 h 4888705"/>
              <a:gd name="connsiteX39" fmla="*/ 555579 w 9144000"/>
              <a:gd name="connsiteY39" fmla="*/ 4546017 h 4888705"/>
              <a:gd name="connsiteX40" fmla="*/ 555838 w 9144000"/>
              <a:gd name="connsiteY40" fmla="*/ 4546017 h 4888705"/>
              <a:gd name="connsiteX41" fmla="*/ 555838 w 9144000"/>
              <a:gd name="connsiteY41" fmla="*/ 4526269 h 4888705"/>
              <a:gd name="connsiteX42" fmla="*/ 614943 w 9144000"/>
              <a:gd name="connsiteY42" fmla="*/ 4526248 h 4888705"/>
              <a:gd name="connsiteX43" fmla="*/ 618343 w 9144000"/>
              <a:gd name="connsiteY43" fmla="*/ 4531317 h 4888705"/>
              <a:gd name="connsiteX44" fmla="*/ 614639 w 9144000"/>
              <a:gd name="connsiteY44" fmla="*/ 4531317 h 4888705"/>
              <a:gd name="connsiteX45" fmla="*/ 651713 w 9144000"/>
              <a:gd name="connsiteY45" fmla="*/ 4586733 h 4888705"/>
              <a:gd name="connsiteX46" fmla="*/ 614943 w 9144000"/>
              <a:gd name="connsiteY46" fmla="*/ 4641563 h 4888705"/>
              <a:gd name="connsiteX47" fmla="*/ 618154 w 9144000"/>
              <a:gd name="connsiteY47" fmla="*/ 4641563 h 4888705"/>
              <a:gd name="connsiteX48" fmla="*/ 614639 w 9144000"/>
              <a:gd name="connsiteY48" fmla="*/ 4646816 h 4888705"/>
              <a:gd name="connsiteX49" fmla="*/ 645222 w 9144000"/>
              <a:gd name="connsiteY49" fmla="*/ 4646816 h 4888705"/>
              <a:gd name="connsiteX50" fmla="*/ 668287 w 9144000"/>
              <a:gd name="connsiteY50" fmla="*/ 4611058 h 4888705"/>
              <a:gd name="connsiteX51" fmla="*/ 691332 w 9144000"/>
              <a:gd name="connsiteY51" fmla="*/ 4646816 h 4888705"/>
              <a:gd name="connsiteX52" fmla="*/ 721892 w 9144000"/>
              <a:gd name="connsiteY52" fmla="*/ 4646816 h 4888705"/>
              <a:gd name="connsiteX53" fmla="*/ 718380 w 9144000"/>
              <a:gd name="connsiteY53" fmla="*/ 4641563 h 4888705"/>
              <a:gd name="connsiteX54" fmla="*/ 722279 w 9144000"/>
              <a:gd name="connsiteY54" fmla="*/ 4641563 h 4888705"/>
              <a:gd name="connsiteX55" fmla="*/ 685184 w 9144000"/>
              <a:gd name="connsiteY55" fmla="*/ 4586217 h 4888705"/>
              <a:gd name="connsiteX56" fmla="*/ 721892 w 9144000"/>
              <a:gd name="connsiteY56" fmla="*/ 4531317 h 4888705"/>
              <a:gd name="connsiteX57" fmla="*/ 718882 w 9144000"/>
              <a:gd name="connsiteY57" fmla="*/ 4531317 h 4888705"/>
              <a:gd name="connsiteX58" fmla="*/ 722279 w 9144000"/>
              <a:gd name="connsiteY58" fmla="*/ 4526248 h 4888705"/>
              <a:gd name="connsiteX59" fmla="*/ 691695 w 9144000"/>
              <a:gd name="connsiteY59" fmla="*/ 4526248 h 4888705"/>
              <a:gd name="connsiteX60" fmla="*/ 668633 w 9144000"/>
              <a:gd name="connsiteY60" fmla="*/ 4561970 h 4888705"/>
              <a:gd name="connsiteX61" fmla="*/ 645549 w 9144000"/>
              <a:gd name="connsiteY61" fmla="*/ 4526248 h 4888705"/>
              <a:gd name="connsiteX62" fmla="*/ 574880 w 9144000"/>
              <a:gd name="connsiteY62" fmla="*/ 4526248 h 4888705"/>
              <a:gd name="connsiteX63" fmla="*/ 574880 w 9144000"/>
              <a:gd name="connsiteY63" fmla="*/ 4531317 h 4888705"/>
              <a:gd name="connsiteX64" fmla="*/ 574607 w 9144000"/>
              <a:gd name="connsiteY64" fmla="*/ 4531317 h 4888705"/>
              <a:gd name="connsiteX65" fmla="*/ 574607 w 9144000"/>
              <a:gd name="connsiteY65" fmla="*/ 4646816 h 4888705"/>
              <a:gd name="connsiteX66" fmla="*/ 599907 w 9144000"/>
              <a:gd name="connsiteY66" fmla="*/ 4646816 h 4888705"/>
              <a:gd name="connsiteX67" fmla="*/ 599907 w 9144000"/>
              <a:gd name="connsiteY67" fmla="*/ 4641563 h 4888705"/>
              <a:gd name="connsiteX68" fmla="*/ 600199 w 9144000"/>
              <a:gd name="connsiteY68" fmla="*/ 4641563 h 4888705"/>
              <a:gd name="connsiteX69" fmla="*/ 600199 w 9144000"/>
              <a:gd name="connsiteY69" fmla="*/ 4526248 h 4888705"/>
              <a:gd name="connsiteX70" fmla="*/ 392147 w 9144000"/>
              <a:gd name="connsiteY70" fmla="*/ 4526248 h 4888705"/>
              <a:gd name="connsiteX71" fmla="*/ 359499 w 9144000"/>
              <a:gd name="connsiteY71" fmla="*/ 4533817 h 4888705"/>
              <a:gd name="connsiteX72" fmla="*/ 341767 w 9144000"/>
              <a:gd name="connsiteY72" fmla="*/ 4558690 h 4888705"/>
              <a:gd name="connsiteX73" fmla="*/ 338629 w 9144000"/>
              <a:gd name="connsiteY73" fmla="*/ 4578609 h 4888705"/>
              <a:gd name="connsiteX74" fmla="*/ 338569 w 9144000"/>
              <a:gd name="connsiteY74" fmla="*/ 4583576 h 4888705"/>
              <a:gd name="connsiteX75" fmla="*/ 338539 w 9144000"/>
              <a:gd name="connsiteY75" fmla="*/ 4583762 h 4888705"/>
              <a:gd name="connsiteX76" fmla="*/ 338474 w 9144000"/>
              <a:gd name="connsiteY76" fmla="*/ 4589067 h 4888705"/>
              <a:gd name="connsiteX77" fmla="*/ 338539 w 9144000"/>
              <a:gd name="connsiteY77" fmla="*/ 4594371 h 4888705"/>
              <a:gd name="connsiteX78" fmla="*/ 347108 w 9144000"/>
              <a:gd name="connsiteY78" fmla="*/ 4626801 h 4888705"/>
              <a:gd name="connsiteX79" fmla="*/ 372063 w 9144000"/>
              <a:gd name="connsiteY79" fmla="*/ 4644798 h 4888705"/>
              <a:gd name="connsiteX80" fmla="*/ 391994 w 9144000"/>
              <a:gd name="connsiteY80" fmla="*/ 4646795 h 4888705"/>
              <a:gd name="connsiteX81" fmla="*/ 424466 w 9144000"/>
              <a:gd name="connsiteY81" fmla="*/ 4646795 h 4888705"/>
              <a:gd name="connsiteX82" fmla="*/ 424466 w 9144000"/>
              <a:gd name="connsiteY82" fmla="*/ 4641542 h 4888705"/>
              <a:gd name="connsiteX83" fmla="*/ 424623 w 9144000"/>
              <a:gd name="connsiteY83" fmla="*/ 4641542 h 4888705"/>
              <a:gd name="connsiteX84" fmla="*/ 424623 w 9144000"/>
              <a:gd name="connsiteY84" fmla="*/ 4621472 h 4888705"/>
              <a:gd name="connsiteX85" fmla="*/ 393243 w 9144000"/>
              <a:gd name="connsiteY85" fmla="*/ 4621472 h 4888705"/>
              <a:gd name="connsiteX86" fmla="*/ 373749 w 9144000"/>
              <a:gd name="connsiteY86" fmla="*/ 4614697 h 4888705"/>
              <a:gd name="connsiteX87" fmla="*/ 367993 w 9144000"/>
              <a:gd name="connsiteY87" fmla="*/ 4599654 h 4888705"/>
              <a:gd name="connsiteX88" fmla="*/ 414952 w 9144000"/>
              <a:gd name="connsiteY88" fmla="*/ 4599654 h 4888705"/>
              <a:gd name="connsiteX89" fmla="*/ 414952 w 9144000"/>
              <a:gd name="connsiteY89" fmla="*/ 4594477 h 4888705"/>
              <a:gd name="connsiteX90" fmla="*/ 415101 w 9144000"/>
              <a:gd name="connsiteY90" fmla="*/ 4594477 h 4888705"/>
              <a:gd name="connsiteX91" fmla="*/ 415101 w 9144000"/>
              <a:gd name="connsiteY91" fmla="*/ 4573270 h 4888705"/>
              <a:gd name="connsiteX92" fmla="*/ 367885 w 9144000"/>
              <a:gd name="connsiteY92" fmla="*/ 4573270 h 4888705"/>
              <a:gd name="connsiteX93" fmla="*/ 373653 w 9144000"/>
              <a:gd name="connsiteY93" fmla="*/ 4558162 h 4888705"/>
              <a:gd name="connsiteX94" fmla="*/ 393132 w 9144000"/>
              <a:gd name="connsiteY94" fmla="*/ 4551376 h 4888705"/>
              <a:gd name="connsiteX95" fmla="*/ 424487 w 9144000"/>
              <a:gd name="connsiteY95" fmla="*/ 4551376 h 4888705"/>
              <a:gd name="connsiteX96" fmla="*/ 424487 w 9144000"/>
              <a:gd name="connsiteY96" fmla="*/ 4546275 h 4888705"/>
              <a:gd name="connsiteX97" fmla="*/ 424644 w 9144000"/>
              <a:gd name="connsiteY97" fmla="*/ 4546275 h 4888705"/>
              <a:gd name="connsiteX98" fmla="*/ 424644 w 9144000"/>
              <a:gd name="connsiteY98" fmla="*/ 4526248 h 4888705"/>
              <a:gd name="connsiteX99" fmla="*/ 221879 w 9144000"/>
              <a:gd name="connsiteY99" fmla="*/ 4526205 h 4888705"/>
              <a:gd name="connsiteX100" fmla="*/ 221879 w 9144000"/>
              <a:gd name="connsiteY100" fmla="*/ 4641542 h 4888705"/>
              <a:gd name="connsiteX101" fmla="*/ 221879 w 9144000"/>
              <a:gd name="connsiteY101" fmla="*/ 4641542 h 4888705"/>
              <a:gd name="connsiteX102" fmla="*/ 221879 w 9144000"/>
              <a:gd name="connsiteY102" fmla="*/ 4646795 h 4888705"/>
              <a:gd name="connsiteX103" fmla="*/ 266421 w 9144000"/>
              <a:gd name="connsiteY103" fmla="*/ 4646795 h 4888705"/>
              <a:gd name="connsiteX104" fmla="*/ 276429 w 9144000"/>
              <a:gd name="connsiteY104" fmla="*/ 4646709 h 4888705"/>
              <a:gd name="connsiteX105" fmla="*/ 283903 w 9144000"/>
              <a:gd name="connsiteY105" fmla="*/ 4646280 h 4888705"/>
              <a:gd name="connsiteX106" fmla="*/ 289680 w 9144000"/>
              <a:gd name="connsiteY106" fmla="*/ 4645506 h 4888705"/>
              <a:gd name="connsiteX107" fmla="*/ 294684 w 9144000"/>
              <a:gd name="connsiteY107" fmla="*/ 4644218 h 4888705"/>
              <a:gd name="connsiteX108" fmla="*/ 309932 w 9144000"/>
              <a:gd name="connsiteY108" fmla="*/ 4635455 h 4888705"/>
              <a:gd name="connsiteX109" fmla="*/ 319146 w 9144000"/>
              <a:gd name="connsiteY109" fmla="*/ 4619950 h 4888705"/>
              <a:gd name="connsiteX110" fmla="*/ 322711 w 9144000"/>
              <a:gd name="connsiteY110" fmla="*/ 4605238 h 4888705"/>
              <a:gd name="connsiteX111" fmla="*/ 323999 w 9144000"/>
              <a:gd name="connsiteY111" fmla="*/ 4589281 h 4888705"/>
              <a:gd name="connsiteX112" fmla="*/ 323853 w 9144000"/>
              <a:gd name="connsiteY112" fmla="*/ 4586906 h 4888705"/>
              <a:gd name="connsiteX113" fmla="*/ 324078 w 9144000"/>
              <a:gd name="connsiteY113" fmla="*/ 4584120 h 4888705"/>
              <a:gd name="connsiteX114" fmla="*/ 323305 w 9144000"/>
              <a:gd name="connsiteY114" fmla="*/ 4571598 h 4888705"/>
              <a:gd name="connsiteX115" fmla="*/ 320983 w 9144000"/>
              <a:gd name="connsiteY115" fmla="*/ 4559912 h 4888705"/>
              <a:gd name="connsiteX116" fmla="*/ 317351 w 9144000"/>
              <a:gd name="connsiteY116" fmla="*/ 4549791 h 4888705"/>
              <a:gd name="connsiteX117" fmla="*/ 312687 w 9144000"/>
              <a:gd name="connsiteY117" fmla="*/ 4542093 h 4888705"/>
              <a:gd name="connsiteX118" fmla="*/ 295084 w 9144000"/>
              <a:gd name="connsiteY118" fmla="*/ 4529914 h 4888705"/>
              <a:gd name="connsiteX119" fmla="*/ 266434 w 9144000"/>
              <a:gd name="connsiteY119" fmla="*/ 4526205 h 4888705"/>
              <a:gd name="connsiteX120" fmla="*/ 582231 w 9144000"/>
              <a:gd name="connsiteY120" fmla="*/ 4262745 h 4888705"/>
              <a:gd name="connsiteX121" fmla="*/ 472745 w 9144000"/>
              <a:gd name="connsiteY121" fmla="*/ 4297846 h 4888705"/>
              <a:gd name="connsiteX122" fmla="*/ 472745 w 9144000"/>
              <a:gd name="connsiteY122" fmla="*/ 4298253 h 4888705"/>
              <a:gd name="connsiteX123" fmla="*/ 477628 w 9144000"/>
              <a:gd name="connsiteY123" fmla="*/ 4300220 h 4888705"/>
              <a:gd name="connsiteX124" fmla="*/ 472551 w 9144000"/>
              <a:gd name="connsiteY124" fmla="*/ 4302551 h 4888705"/>
              <a:gd name="connsiteX125" fmla="*/ 472551 w 9144000"/>
              <a:gd name="connsiteY125" fmla="*/ 4302959 h 4888705"/>
              <a:gd name="connsiteX126" fmla="*/ 498339 w 9144000"/>
              <a:gd name="connsiteY126" fmla="*/ 4313373 h 4888705"/>
              <a:gd name="connsiteX127" fmla="*/ 508455 w 9144000"/>
              <a:gd name="connsiteY127" fmla="*/ 4337198 h 4888705"/>
              <a:gd name="connsiteX128" fmla="*/ 505823 w 9144000"/>
              <a:gd name="connsiteY128" fmla="*/ 4348707 h 4888705"/>
              <a:gd name="connsiteX129" fmla="*/ 454068 w 9144000"/>
              <a:gd name="connsiteY129" fmla="*/ 4414620 h 4888705"/>
              <a:gd name="connsiteX130" fmla="*/ 419116 w 9144000"/>
              <a:gd name="connsiteY130" fmla="*/ 4470382 h 4888705"/>
              <a:gd name="connsiteX131" fmla="*/ 419942 w 9144000"/>
              <a:gd name="connsiteY131" fmla="*/ 4471069 h 4888705"/>
              <a:gd name="connsiteX132" fmla="*/ 418964 w 9144000"/>
              <a:gd name="connsiteY132" fmla="*/ 4475362 h 4888705"/>
              <a:gd name="connsiteX133" fmla="*/ 430952 w 9144000"/>
              <a:gd name="connsiteY133" fmla="*/ 4485357 h 4888705"/>
              <a:gd name="connsiteX134" fmla="*/ 588588 w 9144000"/>
              <a:gd name="connsiteY134" fmla="*/ 4398700 h 4888705"/>
              <a:gd name="connsiteX135" fmla="*/ 622414 w 9144000"/>
              <a:gd name="connsiteY135" fmla="*/ 4307254 h 4888705"/>
              <a:gd name="connsiteX136" fmla="*/ 622090 w 9144000"/>
              <a:gd name="connsiteY136" fmla="*/ 4306183 h 4888705"/>
              <a:gd name="connsiteX137" fmla="*/ 622724 w 9144000"/>
              <a:gd name="connsiteY137" fmla="*/ 4302542 h 4888705"/>
              <a:gd name="connsiteX138" fmla="*/ 582231 w 9144000"/>
              <a:gd name="connsiteY138" fmla="*/ 4262745 h 4888705"/>
              <a:gd name="connsiteX139" fmla="*/ 477012 w 9144000"/>
              <a:gd name="connsiteY139" fmla="*/ 4185642 h 4888705"/>
              <a:gd name="connsiteX140" fmla="*/ 356598 w 9144000"/>
              <a:gd name="connsiteY140" fmla="*/ 4273659 h 4888705"/>
              <a:gd name="connsiteX141" fmla="*/ 322746 w 9144000"/>
              <a:gd name="connsiteY141" fmla="*/ 4364960 h 4888705"/>
              <a:gd name="connsiteX142" fmla="*/ 323227 w 9144000"/>
              <a:gd name="connsiteY142" fmla="*/ 4366544 h 4888705"/>
              <a:gd name="connsiteX143" fmla="*/ 322667 w 9144000"/>
              <a:gd name="connsiteY143" fmla="*/ 4369771 h 4888705"/>
              <a:gd name="connsiteX144" fmla="*/ 363129 w 9144000"/>
              <a:gd name="connsiteY144" fmla="*/ 4409631 h 4888705"/>
              <a:gd name="connsiteX145" fmla="*/ 472551 w 9144000"/>
              <a:gd name="connsiteY145" fmla="*/ 4374474 h 4888705"/>
              <a:gd name="connsiteX146" fmla="*/ 472551 w 9144000"/>
              <a:gd name="connsiteY146" fmla="*/ 4374088 h 4888705"/>
              <a:gd name="connsiteX147" fmla="*/ 467513 w 9144000"/>
              <a:gd name="connsiteY147" fmla="*/ 4372052 h 4888705"/>
              <a:gd name="connsiteX148" fmla="*/ 472746 w 9144000"/>
              <a:gd name="connsiteY148" fmla="*/ 4369656 h 4888705"/>
              <a:gd name="connsiteX149" fmla="*/ 472746 w 9144000"/>
              <a:gd name="connsiteY149" fmla="*/ 4369269 h 4888705"/>
              <a:gd name="connsiteX150" fmla="*/ 446938 w 9144000"/>
              <a:gd name="connsiteY150" fmla="*/ 4358865 h 4888705"/>
              <a:gd name="connsiteX151" fmla="*/ 436850 w 9144000"/>
              <a:gd name="connsiteY151" fmla="*/ 4335168 h 4888705"/>
              <a:gd name="connsiteX152" fmla="*/ 439499 w 9144000"/>
              <a:gd name="connsiteY152" fmla="*/ 4323554 h 4888705"/>
              <a:gd name="connsiteX153" fmla="*/ 491214 w 9144000"/>
              <a:gd name="connsiteY153" fmla="*/ 4257536 h 4888705"/>
              <a:gd name="connsiteX154" fmla="*/ 526139 w 9144000"/>
              <a:gd name="connsiteY154" fmla="*/ 4201685 h 4888705"/>
              <a:gd name="connsiteX155" fmla="*/ 525466 w 9144000"/>
              <a:gd name="connsiteY155" fmla="*/ 4201124 h 4888705"/>
              <a:gd name="connsiteX156" fmla="*/ 526375 w 9144000"/>
              <a:gd name="connsiteY156" fmla="*/ 4197141 h 4888705"/>
              <a:gd name="connsiteX157" fmla="*/ 514378 w 9144000"/>
              <a:gd name="connsiteY157" fmla="*/ 4187162 h 4888705"/>
              <a:gd name="connsiteX158" fmla="*/ 477012 w 9144000"/>
              <a:gd name="connsiteY158" fmla="*/ 4185642 h 4888705"/>
              <a:gd name="connsiteX159" fmla="*/ 0 w 9144000"/>
              <a:gd name="connsiteY159" fmla="*/ 0 h 4888705"/>
              <a:gd name="connsiteX160" fmla="*/ 9144000 w 9144000"/>
              <a:gd name="connsiteY160" fmla="*/ 0 h 4888705"/>
              <a:gd name="connsiteX161" fmla="*/ 9144000 w 9144000"/>
              <a:gd name="connsiteY161" fmla="*/ 4763729 h 4888705"/>
              <a:gd name="connsiteX162" fmla="*/ 719138 w 9144000"/>
              <a:gd name="connsiteY162" fmla="*/ 4763729 h 4888705"/>
              <a:gd name="connsiteX163" fmla="*/ 719138 w 9144000"/>
              <a:gd name="connsiteY163" fmla="*/ 4888705 h 4888705"/>
              <a:gd name="connsiteX164" fmla="*/ 223838 w 9144000"/>
              <a:gd name="connsiteY164" fmla="*/ 4888705 h 4888705"/>
              <a:gd name="connsiteX165" fmla="*/ 223838 w 9144000"/>
              <a:gd name="connsiteY165" fmla="*/ 4763729 h 4888705"/>
              <a:gd name="connsiteX166" fmla="*/ 0 w 9144000"/>
              <a:gd name="connsiteY16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9144000" h="4888705">
                <a:moveTo>
                  <a:pt x="246381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lnTo>
                  <a:pt x="296773" y="4586955"/>
                </a:lnTo>
                <a:lnTo>
                  <a:pt x="295020" y="4600909"/>
                </a:lnTo>
                <a:cubicBezTo>
                  <a:pt x="293558" y="4606227"/>
                  <a:pt x="291646" y="4610365"/>
                  <a:pt x="289238" y="4613367"/>
                </a:cubicBezTo>
                <a:cubicBezTo>
                  <a:pt x="287175" y="4615897"/>
                  <a:pt x="284209" y="4617827"/>
                  <a:pt x="280362" y="4619092"/>
                </a:cubicBezTo>
                <a:cubicBezTo>
                  <a:pt x="276514" y="4620357"/>
                  <a:pt x="271893" y="4621000"/>
                  <a:pt x="266477" y="4621000"/>
                </a:cubicBezTo>
                <a:lnTo>
                  <a:pt x="246381" y="4621000"/>
                </a:lnTo>
                <a:close/>
                <a:moveTo>
                  <a:pt x="520288" y="4526269"/>
                </a:moveTo>
                <a:cubicBezTo>
                  <a:pt x="513776" y="4526269"/>
                  <a:pt x="507500" y="4526848"/>
                  <a:pt x="501460" y="4528027"/>
                </a:cubicBezTo>
                <a:cubicBezTo>
                  <a:pt x="495421" y="4529207"/>
                  <a:pt x="489747" y="4531930"/>
                  <a:pt x="484395" y="4536218"/>
                </a:cubicBezTo>
                <a:cubicBezTo>
                  <a:pt x="478011" y="4541472"/>
                  <a:pt x="473519" y="4547861"/>
                  <a:pt x="470940" y="4555409"/>
                </a:cubicBezTo>
                <a:cubicBezTo>
                  <a:pt x="468963" y="4561220"/>
                  <a:pt x="467716" y="4567138"/>
                  <a:pt x="467114" y="4573142"/>
                </a:cubicBezTo>
                <a:lnTo>
                  <a:pt x="468032" y="4573142"/>
                </a:lnTo>
                <a:lnTo>
                  <a:pt x="466925" y="4578285"/>
                </a:lnTo>
                <a:lnTo>
                  <a:pt x="480841" y="4578285"/>
                </a:lnTo>
                <a:lnTo>
                  <a:pt x="480841" y="4594669"/>
                </a:lnTo>
                <a:lnTo>
                  <a:pt x="467114" y="4594669"/>
                </a:lnTo>
                <a:lnTo>
                  <a:pt x="468232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41542"/>
                </a:lnTo>
                <a:lnTo>
                  <a:pt x="555838" y="4641542"/>
                </a:lnTo>
                <a:lnTo>
                  <a:pt x="555838" y="4621794"/>
                </a:lnTo>
                <a:lnTo>
                  <a:pt x="519944" y="4621794"/>
                </a:lnTo>
                <a:cubicBezTo>
                  <a:pt x="518956" y="4621794"/>
                  <a:pt x="517967" y="4621601"/>
                  <a:pt x="516978" y="4621558"/>
                </a:cubicBezTo>
                <a:cubicBezTo>
                  <a:pt x="507822" y="4620593"/>
                  <a:pt x="501761" y="4616841"/>
                  <a:pt x="498795" y="4610237"/>
                </a:cubicBezTo>
                <a:lnTo>
                  <a:pt x="493630" y="4585992"/>
                </a:lnTo>
                <a:lnTo>
                  <a:pt x="498581" y="4562694"/>
                </a:ln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46017"/>
                </a:lnTo>
                <a:lnTo>
                  <a:pt x="555838" y="4546017"/>
                </a:lnTo>
                <a:lnTo>
                  <a:pt x="555838" y="4526269"/>
                </a:lnTo>
                <a:close/>
                <a:moveTo>
                  <a:pt x="614943" y="4526248"/>
                </a:moveTo>
                <a:lnTo>
                  <a:pt x="618343" y="4531317"/>
                </a:lnTo>
                <a:lnTo>
                  <a:pt x="614639" y="4531317"/>
                </a:lnTo>
                <a:lnTo>
                  <a:pt x="651713" y="4586733"/>
                </a:lnTo>
                <a:lnTo>
                  <a:pt x="614943" y="4641563"/>
                </a:lnTo>
                <a:lnTo>
                  <a:pt x="618154" y="4641563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718380" y="4641563"/>
                </a:lnTo>
                <a:lnTo>
                  <a:pt x="722279" y="4641563"/>
                </a:lnTo>
                <a:lnTo>
                  <a:pt x="685184" y="4586217"/>
                </a:lnTo>
                <a:lnTo>
                  <a:pt x="721892" y="4531317"/>
                </a:lnTo>
                <a:lnTo>
                  <a:pt x="718882" y="4531317"/>
                </a:lnTo>
                <a:lnTo>
                  <a:pt x="722279" y="4526248"/>
                </a:lnTo>
                <a:lnTo>
                  <a:pt x="691695" y="4526248"/>
                </a:lnTo>
                <a:lnTo>
                  <a:pt x="668633" y="4561970"/>
                </a:lnTo>
                <a:lnTo>
                  <a:pt x="645549" y="4526248"/>
                </a:lnTo>
                <a:close/>
                <a:moveTo>
                  <a:pt x="574880" y="4526248"/>
                </a:moveTo>
                <a:lnTo>
                  <a:pt x="574880" y="4531317"/>
                </a:lnTo>
                <a:lnTo>
                  <a:pt x="574607" y="4531317"/>
                </a:lnTo>
                <a:lnTo>
                  <a:pt x="574607" y="4646816"/>
                </a:lnTo>
                <a:lnTo>
                  <a:pt x="599907" y="4646816"/>
                </a:lnTo>
                <a:lnTo>
                  <a:pt x="599907" y="4641563"/>
                </a:lnTo>
                <a:lnTo>
                  <a:pt x="600199" y="4641563"/>
                </a:lnTo>
                <a:lnTo>
                  <a:pt x="600199" y="4526248"/>
                </a:lnTo>
                <a:close/>
                <a:moveTo>
                  <a:pt x="392147" y="4526248"/>
                </a:moveTo>
                <a:cubicBezTo>
                  <a:pt x="380906" y="4526248"/>
                  <a:pt x="369085" y="4527427"/>
                  <a:pt x="359499" y="4533817"/>
                </a:cubicBezTo>
                <a:cubicBezTo>
                  <a:pt x="350601" y="4539778"/>
                  <a:pt x="344755" y="4548483"/>
                  <a:pt x="341767" y="4558690"/>
                </a:cubicBezTo>
                <a:cubicBezTo>
                  <a:pt x="339854" y="4565144"/>
                  <a:pt x="338801" y="4571855"/>
                  <a:pt x="338629" y="4578609"/>
                </a:cubicBezTo>
                <a:lnTo>
                  <a:pt x="338569" y="4583576"/>
                </a:lnTo>
                <a:lnTo>
                  <a:pt x="338539" y="4583762"/>
                </a:ln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41542"/>
                </a:lnTo>
                <a:lnTo>
                  <a:pt x="424623" y="4641542"/>
                </a:lnTo>
                <a:lnTo>
                  <a:pt x="424623" y="4621472"/>
                </a:lnTo>
                <a:lnTo>
                  <a:pt x="393243" y="4621472"/>
                </a:lnTo>
                <a:cubicBezTo>
                  <a:pt x="386258" y="4621386"/>
                  <a:pt x="378864" y="4619821"/>
                  <a:pt x="373749" y="4614697"/>
                </a:cubicBezTo>
                <a:lnTo>
                  <a:pt x="367993" y="4599654"/>
                </a:lnTo>
                <a:lnTo>
                  <a:pt x="414952" y="4599654"/>
                </a:lnTo>
                <a:lnTo>
                  <a:pt x="414952" y="4594477"/>
                </a:lnTo>
                <a:lnTo>
                  <a:pt x="415101" y="4594477"/>
                </a:lnTo>
                <a:lnTo>
                  <a:pt x="415101" y="4573270"/>
                </a:lnTo>
                <a:lnTo>
                  <a:pt x="367885" y="4573270"/>
                </a:lnTo>
                <a:lnTo>
                  <a:pt x="373653" y="4558162"/>
                </a:ln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46275"/>
                </a:lnTo>
                <a:lnTo>
                  <a:pt x="424644" y="4546275"/>
                </a:lnTo>
                <a:lnTo>
                  <a:pt x="424644" y="4526248"/>
                </a:lnTo>
                <a:close/>
                <a:moveTo>
                  <a:pt x="221879" y="4526205"/>
                </a:moveTo>
                <a:lnTo>
                  <a:pt x="221879" y="4641542"/>
                </a:lnTo>
                <a:lnTo>
                  <a:pt x="221879" y="4641542"/>
                </a:ln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lnTo>
                  <a:pt x="323853" y="4586906"/>
                </a:lnTo>
                <a:lnTo>
                  <a:pt x="324078" y="4584120"/>
                </a:lnTo>
                <a:cubicBezTo>
                  <a:pt x="324078" y="4579853"/>
                  <a:pt x="323842" y="4575672"/>
                  <a:pt x="323305" y="4571598"/>
                </a:cubicBezTo>
                <a:cubicBezTo>
                  <a:pt x="322789" y="4567502"/>
                  <a:pt x="322015" y="4563600"/>
                  <a:pt x="320983" y="4559912"/>
                </a:cubicBezTo>
                <a:cubicBezTo>
                  <a:pt x="319952" y="4556202"/>
                  <a:pt x="318748" y="4552836"/>
                  <a:pt x="317351" y="4549791"/>
                </a:cubicBezTo>
                <a:cubicBezTo>
                  <a:pt x="315976" y="4546746"/>
                  <a:pt x="314428" y="4544173"/>
                  <a:pt x="312687" y="4542093"/>
                </a:cubicBezTo>
                <a:cubicBezTo>
                  <a:pt x="308216" y="4536454"/>
                  <a:pt x="302327" y="4532380"/>
                  <a:pt x="295084" y="4529914"/>
                </a:cubicBezTo>
                <a:cubicBezTo>
                  <a:pt x="287841" y="4527427"/>
                  <a:pt x="278277" y="4526205"/>
                  <a:pt x="266434" y="4526205"/>
                </a:cubicBezTo>
                <a:close/>
                <a:moveTo>
                  <a:pt x="582231" y="4262745"/>
                </a:moveTo>
                <a:cubicBezTo>
                  <a:pt x="545736" y="4262745"/>
                  <a:pt x="472745" y="4297846"/>
                  <a:pt x="472745" y="4297846"/>
                </a:cubicBezTo>
                <a:lnTo>
                  <a:pt x="472745" y="4298253"/>
                </a:lnTo>
                <a:lnTo>
                  <a:pt x="477628" y="4300220"/>
                </a:lnTo>
                <a:lnTo>
                  <a:pt x="472551" y="4302551"/>
                </a:lnTo>
                <a:lnTo>
                  <a:pt x="472551" y="4302959"/>
                </a:lnTo>
                <a:cubicBezTo>
                  <a:pt x="482624" y="4302959"/>
                  <a:pt x="491740" y="4306938"/>
                  <a:pt x="498339" y="4313373"/>
                </a:cubicBezTo>
                <a:lnTo>
                  <a:pt x="508455" y="4337198"/>
                </a:lnTo>
                <a:lnTo>
                  <a:pt x="505823" y="4348707"/>
                </a:lnTo>
                <a:cubicBezTo>
                  <a:pt x="498516" y="4365410"/>
                  <a:pt x="479817" y="4383979"/>
                  <a:pt x="454068" y="4414620"/>
                </a:cubicBezTo>
                <a:cubicBezTo>
                  <a:pt x="435708" y="4436491"/>
                  <a:pt x="415788" y="4457457"/>
                  <a:pt x="419116" y="4470382"/>
                </a:cubicBezTo>
                <a:lnTo>
                  <a:pt x="419942" y="4471069"/>
                </a:lnTo>
                <a:lnTo>
                  <a:pt x="418964" y="4475362"/>
                </a:lnTo>
                <a:cubicBezTo>
                  <a:pt x="420073" y="4479677"/>
                  <a:pt x="423763" y="4483097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lnTo>
                  <a:pt x="622090" y="4306183"/>
                </a:lnTo>
                <a:lnTo>
                  <a:pt x="622724" y="4302542"/>
                </a:lnTo>
                <a:cubicBezTo>
                  <a:pt x="622724" y="4286696"/>
                  <a:pt x="615309" y="4262745"/>
                  <a:pt x="582231" y="4262745"/>
                </a:cubicBezTo>
                <a:close/>
                <a:moveTo>
                  <a:pt x="477012" y="4185642"/>
                </a:moveTo>
                <a:cubicBezTo>
                  <a:pt x="436850" y="4192861"/>
                  <a:pt x="390401" y="4225270"/>
                  <a:pt x="356598" y="4273659"/>
                </a:cubicBezTo>
                <a:cubicBezTo>
                  <a:pt x="329989" y="4311740"/>
                  <a:pt x="322746" y="4342017"/>
                  <a:pt x="322746" y="4364960"/>
                </a:cubicBezTo>
                <a:lnTo>
                  <a:pt x="323227" y="4366544"/>
                </a:lnTo>
                <a:lnTo>
                  <a:pt x="322667" y="4369771"/>
                </a:ln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lnTo>
                  <a:pt x="467513" y="4372052"/>
                </a:lnTo>
                <a:lnTo>
                  <a:pt x="472746" y="4369656"/>
                </a:lnTo>
                <a:lnTo>
                  <a:pt x="472746" y="4369269"/>
                </a:lnTo>
                <a:cubicBezTo>
                  <a:pt x="462666" y="4369269"/>
                  <a:pt x="453542" y="4365292"/>
                  <a:pt x="446938" y="4358865"/>
                </a:cubicBezTo>
                <a:lnTo>
                  <a:pt x="436850" y="4335168"/>
                </a:lnTo>
                <a:lnTo>
                  <a:pt x="439499" y="4323554"/>
                </a:lnTo>
                <a:cubicBezTo>
                  <a:pt x="446822" y="4306802"/>
                  <a:pt x="465485" y="4288225"/>
                  <a:pt x="491214" y="4257536"/>
                </a:cubicBezTo>
                <a:cubicBezTo>
                  <a:pt x="509560" y="4235630"/>
                  <a:pt x="529465" y="4214630"/>
                  <a:pt x="526139" y="4201685"/>
                </a:cubicBezTo>
                <a:lnTo>
                  <a:pt x="525466" y="4201124"/>
                </a:lnTo>
                <a:lnTo>
                  <a:pt x="526375" y="4197141"/>
                </a:lnTo>
                <a:cubicBezTo>
                  <a:pt x="525266" y="4192833"/>
                  <a:pt x="521573" y="4189418"/>
                  <a:pt x="514378" y="4187162"/>
                </a:cubicBezTo>
                <a:cubicBezTo>
                  <a:pt x="503089" y="4183629"/>
                  <a:pt x="490400" y="4183236"/>
                  <a:pt x="477012" y="4185642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647FE53D-33BC-4B85-8E71-8D54024C95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4654" y="4886316"/>
            <a:ext cx="719307" cy="147647"/>
          </a:xfrm>
          <a:prstGeom prst="rect">
            <a:avLst/>
          </a:prstGeom>
        </p:spPr>
      </p:pic>
      <p:sp>
        <p:nvSpPr>
          <p:cNvPr id="15" name="Titel 14"/>
          <p:cNvSpPr>
            <a:spLocks noGrp="1"/>
          </p:cNvSpPr>
          <p:nvPr>
            <p:ph type="title"/>
          </p:nvPr>
        </p:nvSpPr>
        <p:spPr>
          <a:xfrm>
            <a:off x="896271" y="847257"/>
            <a:ext cx="7658100" cy="534987"/>
          </a:xfrm>
          <a:noFill/>
          <a:ln>
            <a:noFill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lang="de-DE" sz="3200" dirty="0"/>
            </a:lvl1pPr>
          </a:lstStyle>
          <a:p>
            <a:pPr lvl="0"/>
            <a:endParaRPr lang="de-DE"/>
          </a:p>
        </p:txBody>
      </p:sp>
      <p:sp>
        <p:nvSpPr>
          <p:cNvPr id="24" name="Textplatzhalter 4">
            <a:extLst>
              <a:ext uri="{FF2B5EF4-FFF2-40B4-BE49-F238E27FC236}">
                <a16:creationId xmlns:a16="http://schemas.microsoft.com/office/drawing/2014/main" id="{B7129503-511B-4569-8A34-F89F821683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6271" y="1495927"/>
            <a:ext cx="7658100" cy="246221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600">
                <a:solidFill>
                  <a:schemeClr val="accent1"/>
                </a:solidFill>
              </a:defRPr>
            </a:lvl1pPr>
            <a:lvl2pPr>
              <a:buNone/>
              <a:defRPr/>
            </a:lvl2pPr>
          </a:lstStyle>
          <a:p>
            <a:pPr lvl="0"/>
            <a:r>
              <a:rPr lang="de-DE"/>
              <a:t>Name | Position</a:t>
            </a:r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E9E2BE9E-1D8C-446D-85A8-08FC033CCC1B}"/>
              </a:ext>
            </a:extLst>
          </p:cNvPr>
          <p:cNvSpPr>
            <a:spLocks/>
          </p:cNvSpPr>
          <p:nvPr userDrawn="1"/>
        </p:nvSpPr>
        <p:spPr>
          <a:xfrm>
            <a:off x="0" y="4759228"/>
            <a:ext cx="9144000" cy="384272"/>
          </a:xfrm>
          <a:custGeom>
            <a:avLst/>
            <a:gdLst>
              <a:gd name="connsiteX0" fmla="*/ 0 w 9144000"/>
              <a:gd name="connsiteY0" fmla="*/ 0 h 384272"/>
              <a:gd name="connsiteX1" fmla="*/ 223838 w 9144000"/>
              <a:gd name="connsiteY1" fmla="*/ 0 h 384272"/>
              <a:gd name="connsiteX2" fmla="*/ 223838 w 9144000"/>
              <a:gd name="connsiteY2" fmla="*/ 124976 h 384272"/>
              <a:gd name="connsiteX3" fmla="*/ 719138 w 9144000"/>
              <a:gd name="connsiteY3" fmla="*/ 124976 h 384272"/>
              <a:gd name="connsiteX4" fmla="*/ 719138 w 9144000"/>
              <a:gd name="connsiteY4" fmla="*/ 0 h 384272"/>
              <a:gd name="connsiteX5" fmla="*/ 9144000 w 9144000"/>
              <a:gd name="connsiteY5" fmla="*/ 0 h 384272"/>
              <a:gd name="connsiteX6" fmla="*/ 9144000 w 9144000"/>
              <a:gd name="connsiteY6" fmla="*/ 384272 h 384272"/>
              <a:gd name="connsiteX7" fmla="*/ 0 w 9144000"/>
              <a:gd name="connsiteY7" fmla="*/ 384272 h 384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4272">
                <a:moveTo>
                  <a:pt x="0" y="0"/>
                </a:moveTo>
                <a:lnTo>
                  <a:pt x="223838" y="0"/>
                </a:lnTo>
                <a:lnTo>
                  <a:pt x="223838" y="124976"/>
                </a:lnTo>
                <a:lnTo>
                  <a:pt x="719138" y="124976"/>
                </a:lnTo>
                <a:lnTo>
                  <a:pt x="719138" y="0"/>
                </a:lnTo>
                <a:lnTo>
                  <a:pt x="9144000" y="0"/>
                </a:lnTo>
                <a:lnTo>
                  <a:pt x="9144000" y="384272"/>
                </a:lnTo>
                <a:lnTo>
                  <a:pt x="0" y="3842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08000" tIns="108000" bIns="108000" rtlCol="0" anchor="ctr">
            <a:noAutofit/>
          </a:bodyPr>
          <a:lstStyle/>
          <a:p>
            <a:pPr algn="ctr"/>
            <a:endParaRPr lang="de-DE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1B724FE3-C22A-4A3B-8D2D-4CDBB8CDA3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4654" y="4881815"/>
            <a:ext cx="719307" cy="14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27854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blue - change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atumsplatzhalter 4">
            <a:extLst>
              <a:ext uri="{FF2B5EF4-FFF2-40B4-BE49-F238E27FC236}">
                <a16:creationId xmlns:a16="http://schemas.microsoft.com/office/drawing/2014/main" id="{30FFB252-8DBC-43D7-947D-6D0E630A20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BBAC3904-A0AA-4A9B-B5A4-D305699C9B87}" type="datetime1">
              <a:rPr lang="de-DE" smtClean="0"/>
              <a:t>26.10.2023</a:t>
            </a:fld>
            <a:endParaRPr lang="de-DE"/>
          </a:p>
        </p:txBody>
      </p:sp>
      <p:sp>
        <p:nvSpPr>
          <p:cNvPr id="22" name="Fußzeilenplatzhalter 5">
            <a:extLst>
              <a:ext uri="{FF2B5EF4-FFF2-40B4-BE49-F238E27FC236}">
                <a16:creationId xmlns:a16="http://schemas.microsoft.com/office/drawing/2014/main" id="{686B518F-53BB-4CA3-A913-E715FB4562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23" name="Foliennummernplatzhalter 6">
            <a:extLst>
              <a:ext uri="{FF2B5EF4-FFF2-40B4-BE49-F238E27FC236}">
                <a16:creationId xmlns:a16="http://schemas.microsoft.com/office/drawing/2014/main" id="{A09495AE-DF82-495B-836C-7432826C89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6CAE0F9A-A37E-460C-A130-CDA3CA3A2672}"/>
              </a:ext>
            </a:extLst>
          </p:cNvPr>
          <p:cNvSpPr/>
          <p:nvPr userDrawn="1"/>
        </p:nvSpPr>
        <p:spPr>
          <a:xfrm>
            <a:off x="125324" y="4015005"/>
            <a:ext cx="770947" cy="69624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en-GB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5B758B6-84D3-48A0-82E2-EC3DDCE27A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4654" y="4886316"/>
            <a:ext cx="719307" cy="147647"/>
          </a:xfrm>
          <a:prstGeom prst="rect">
            <a:avLst/>
          </a:prstGeom>
        </p:spPr>
      </p:pic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958D1372-43C8-469C-BFEF-0475A8E0B1BE}"/>
              </a:ext>
            </a:extLst>
          </p:cNvPr>
          <p:cNvSpPr>
            <a:spLocks/>
          </p:cNvSpPr>
          <p:nvPr userDrawn="1"/>
        </p:nvSpPr>
        <p:spPr>
          <a:xfrm>
            <a:off x="0" y="4759228"/>
            <a:ext cx="9144000" cy="384272"/>
          </a:xfrm>
          <a:custGeom>
            <a:avLst/>
            <a:gdLst>
              <a:gd name="connsiteX0" fmla="*/ 0 w 9144000"/>
              <a:gd name="connsiteY0" fmla="*/ 0 h 384272"/>
              <a:gd name="connsiteX1" fmla="*/ 223838 w 9144000"/>
              <a:gd name="connsiteY1" fmla="*/ 0 h 384272"/>
              <a:gd name="connsiteX2" fmla="*/ 223838 w 9144000"/>
              <a:gd name="connsiteY2" fmla="*/ 124976 h 384272"/>
              <a:gd name="connsiteX3" fmla="*/ 719138 w 9144000"/>
              <a:gd name="connsiteY3" fmla="*/ 124976 h 384272"/>
              <a:gd name="connsiteX4" fmla="*/ 719138 w 9144000"/>
              <a:gd name="connsiteY4" fmla="*/ 0 h 384272"/>
              <a:gd name="connsiteX5" fmla="*/ 9144000 w 9144000"/>
              <a:gd name="connsiteY5" fmla="*/ 0 h 384272"/>
              <a:gd name="connsiteX6" fmla="*/ 9144000 w 9144000"/>
              <a:gd name="connsiteY6" fmla="*/ 384272 h 384272"/>
              <a:gd name="connsiteX7" fmla="*/ 0 w 9144000"/>
              <a:gd name="connsiteY7" fmla="*/ 384272 h 384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4272">
                <a:moveTo>
                  <a:pt x="0" y="0"/>
                </a:moveTo>
                <a:lnTo>
                  <a:pt x="223838" y="0"/>
                </a:lnTo>
                <a:lnTo>
                  <a:pt x="223838" y="124976"/>
                </a:lnTo>
                <a:lnTo>
                  <a:pt x="719138" y="124976"/>
                </a:lnTo>
                <a:lnTo>
                  <a:pt x="719138" y="0"/>
                </a:lnTo>
                <a:lnTo>
                  <a:pt x="9144000" y="0"/>
                </a:lnTo>
                <a:lnTo>
                  <a:pt x="9144000" y="384272"/>
                </a:lnTo>
                <a:lnTo>
                  <a:pt x="0" y="3842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08000" tIns="108000" bIns="108000" rtlCol="0" anchor="ctr">
            <a:noAutofit/>
          </a:bodyPr>
          <a:lstStyle/>
          <a:p>
            <a:pPr algn="ctr"/>
            <a:endParaRPr lang="de-DE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D8E0DAD-6568-4872-ACC0-4A42FAAC6A7F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184118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17" name="Freihandform: Form 16">
              <a:extLst>
                <a:ext uri="{FF2B5EF4-FFF2-40B4-BE49-F238E27FC236}">
                  <a16:creationId xmlns:a16="http://schemas.microsoft.com/office/drawing/2014/main" id="{6332A783-4A6B-46AF-8BA2-3044BD062E40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" name="Freihandform: Form 17">
              <a:extLst>
                <a:ext uri="{FF2B5EF4-FFF2-40B4-BE49-F238E27FC236}">
                  <a16:creationId xmlns:a16="http://schemas.microsoft.com/office/drawing/2014/main" id="{4C3BFB53-E169-451B-BE50-A31006C3D314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pic>
        <p:nvPicPr>
          <p:cNvPr id="19" name="Grafik 18">
            <a:extLst>
              <a:ext uri="{FF2B5EF4-FFF2-40B4-BE49-F238E27FC236}">
                <a16:creationId xmlns:a16="http://schemas.microsoft.com/office/drawing/2014/main" id="{469E1C67-5125-486F-B740-7751E7633A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4654" y="4881815"/>
            <a:ext cx="719307" cy="147647"/>
          </a:xfrm>
          <a:prstGeom prst="rect">
            <a:avLst/>
          </a:prstGeom>
        </p:spPr>
      </p:pic>
      <p:sp>
        <p:nvSpPr>
          <p:cNvPr id="13" name="Bildplatzhalter 13">
            <a:extLst>
              <a:ext uri="{FF2B5EF4-FFF2-40B4-BE49-F238E27FC236}">
                <a16:creationId xmlns:a16="http://schemas.microsoft.com/office/drawing/2014/main" id="{C4B0C8F6-FA24-44C3-BD17-A7B3F2AF754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0" y="1"/>
            <a:ext cx="9144000" cy="4888705"/>
          </a:xfrm>
          <a:custGeom>
            <a:avLst/>
            <a:gdLst>
              <a:gd name="connsiteX0" fmla="*/ 246362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7089 w 9144000"/>
              <a:gd name="connsiteY5" fmla="*/ 4589131 h 4888705"/>
              <a:gd name="connsiteX6" fmla="*/ 294963 w 9144000"/>
              <a:gd name="connsiteY6" fmla="*/ 4606097 h 4888705"/>
              <a:gd name="connsiteX7" fmla="*/ 289186 w 9144000"/>
              <a:gd name="connsiteY7" fmla="*/ 4618575 h 4888705"/>
              <a:gd name="connsiteX8" fmla="*/ 280316 w 9144000"/>
              <a:gd name="connsiteY8" fmla="*/ 4624309 h 4888705"/>
              <a:gd name="connsiteX9" fmla="*/ 266443 w 9144000"/>
              <a:gd name="connsiteY9" fmla="*/ 4626221 h 4888705"/>
              <a:gd name="connsiteX10" fmla="*/ 246362 w 9144000"/>
              <a:gd name="connsiteY10" fmla="*/ 4626221 h 4888705"/>
              <a:gd name="connsiteX11" fmla="*/ 520057 w 9144000"/>
              <a:gd name="connsiteY11" fmla="*/ 4531338 h 4888705"/>
              <a:gd name="connsiteX12" fmla="*/ 501244 w 9144000"/>
              <a:gd name="connsiteY12" fmla="*/ 4533099 h 4888705"/>
              <a:gd name="connsiteX13" fmla="*/ 484192 w 9144000"/>
              <a:gd name="connsiteY13" fmla="*/ 4541303 h 4888705"/>
              <a:gd name="connsiteX14" fmla="*/ 470747 w 9144000"/>
              <a:gd name="connsiteY14" fmla="*/ 4560525 h 4888705"/>
              <a:gd name="connsiteX15" fmla="*/ 466925 w 9144000"/>
              <a:gd name="connsiteY15" fmla="*/ 4578285 h 4888705"/>
              <a:gd name="connsiteX16" fmla="*/ 480841 w 9144000"/>
              <a:gd name="connsiteY16" fmla="*/ 4578285 h 4888705"/>
              <a:gd name="connsiteX17" fmla="*/ 480841 w 9144000"/>
              <a:gd name="connsiteY17" fmla="*/ 4599848 h 4888705"/>
              <a:gd name="connsiteX18" fmla="*/ 466925 w 9144000"/>
              <a:gd name="connsiteY18" fmla="*/ 4599848 h 4888705"/>
              <a:gd name="connsiteX19" fmla="*/ 470747 w 9144000"/>
              <a:gd name="connsiteY19" fmla="*/ 4617609 h 4888705"/>
              <a:gd name="connsiteX20" fmla="*/ 484192 w 9144000"/>
              <a:gd name="connsiteY20" fmla="*/ 4636830 h 4888705"/>
              <a:gd name="connsiteX21" fmla="*/ 501244 w 9144000"/>
              <a:gd name="connsiteY21" fmla="*/ 4645034 h 4888705"/>
              <a:gd name="connsiteX22" fmla="*/ 520057 w 9144000"/>
              <a:gd name="connsiteY22" fmla="*/ 4646795 h 4888705"/>
              <a:gd name="connsiteX23" fmla="*/ 555579 w 9144000"/>
              <a:gd name="connsiteY23" fmla="*/ 4646795 h 4888705"/>
              <a:gd name="connsiteX24" fmla="*/ 555579 w 9144000"/>
              <a:gd name="connsiteY24" fmla="*/ 4627015 h 4888705"/>
              <a:gd name="connsiteX25" fmla="*/ 519714 w 9144000"/>
              <a:gd name="connsiteY25" fmla="*/ 4627015 h 4888705"/>
              <a:gd name="connsiteX26" fmla="*/ 516750 w 9144000"/>
              <a:gd name="connsiteY26" fmla="*/ 4626779 h 4888705"/>
              <a:gd name="connsiteX27" fmla="*/ 498581 w 9144000"/>
              <a:gd name="connsiteY27" fmla="*/ 4615440 h 4888705"/>
              <a:gd name="connsiteX28" fmla="*/ 492976 w 9144000"/>
              <a:gd name="connsiteY28" fmla="*/ 4589067 h 4888705"/>
              <a:gd name="connsiteX29" fmla="*/ 498581 w 9144000"/>
              <a:gd name="connsiteY29" fmla="*/ 4562694 h 4888705"/>
              <a:gd name="connsiteX30" fmla="*/ 516750 w 9144000"/>
              <a:gd name="connsiteY30" fmla="*/ 4551354 h 4888705"/>
              <a:gd name="connsiteX31" fmla="*/ 519714 w 9144000"/>
              <a:gd name="connsiteY31" fmla="*/ 4551118 h 4888705"/>
              <a:gd name="connsiteX32" fmla="*/ 555579 w 9144000"/>
              <a:gd name="connsiteY32" fmla="*/ 4551118 h 4888705"/>
              <a:gd name="connsiteX33" fmla="*/ 555579 w 9144000"/>
              <a:gd name="connsiteY33" fmla="*/ 4531338 h 4888705"/>
              <a:gd name="connsiteX34" fmla="*/ 614639 w 9144000"/>
              <a:gd name="connsiteY34" fmla="*/ 4531317 h 4888705"/>
              <a:gd name="connsiteX35" fmla="*/ 653275 w 9144000"/>
              <a:gd name="connsiteY35" fmla="*/ 4589067 h 4888705"/>
              <a:gd name="connsiteX36" fmla="*/ 614639 w 9144000"/>
              <a:gd name="connsiteY36" fmla="*/ 4646816 h 4888705"/>
              <a:gd name="connsiteX37" fmla="*/ 645222 w 9144000"/>
              <a:gd name="connsiteY37" fmla="*/ 4646816 h 4888705"/>
              <a:gd name="connsiteX38" fmla="*/ 668287 w 9144000"/>
              <a:gd name="connsiteY38" fmla="*/ 4611058 h 4888705"/>
              <a:gd name="connsiteX39" fmla="*/ 691332 w 9144000"/>
              <a:gd name="connsiteY39" fmla="*/ 4646816 h 4888705"/>
              <a:gd name="connsiteX40" fmla="*/ 721892 w 9144000"/>
              <a:gd name="connsiteY40" fmla="*/ 4646816 h 4888705"/>
              <a:gd name="connsiteX41" fmla="*/ 683278 w 9144000"/>
              <a:gd name="connsiteY41" fmla="*/ 4589067 h 4888705"/>
              <a:gd name="connsiteX42" fmla="*/ 721892 w 9144000"/>
              <a:gd name="connsiteY42" fmla="*/ 4531317 h 4888705"/>
              <a:gd name="connsiteX43" fmla="*/ 691332 w 9144000"/>
              <a:gd name="connsiteY43" fmla="*/ 4531317 h 4888705"/>
              <a:gd name="connsiteX44" fmla="*/ 668287 w 9144000"/>
              <a:gd name="connsiteY44" fmla="*/ 4567096 h 4888705"/>
              <a:gd name="connsiteX45" fmla="*/ 645222 w 9144000"/>
              <a:gd name="connsiteY45" fmla="*/ 4531317 h 4888705"/>
              <a:gd name="connsiteX46" fmla="*/ 574607 w 9144000"/>
              <a:gd name="connsiteY46" fmla="*/ 4531317 h 4888705"/>
              <a:gd name="connsiteX47" fmla="*/ 574607 w 9144000"/>
              <a:gd name="connsiteY47" fmla="*/ 4646816 h 4888705"/>
              <a:gd name="connsiteX48" fmla="*/ 599907 w 9144000"/>
              <a:gd name="connsiteY48" fmla="*/ 4646816 h 4888705"/>
              <a:gd name="connsiteX49" fmla="*/ 599907 w 9144000"/>
              <a:gd name="connsiteY49" fmla="*/ 4531317 h 4888705"/>
              <a:gd name="connsiteX50" fmla="*/ 392015 w 9144000"/>
              <a:gd name="connsiteY50" fmla="*/ 4531317 h 4888705"/>
              <a:gd name="connsiteX51" fmla="*/ 359392 w 9144000"/>
              <a:gd name="connsiteY51" fmla="*/ 4538898 h 4888705"/>
              <a:gd name="connsiteX52" fmla="*/ 341674 w 9144000"/>
              <a:gd name="connsiteY52" fmla="*/ 4563810 h 4888705"/>
              <a:gd name="connsiteX53" fmla="*/ 338539 w 9144000"/>
              <a:gd name="connsiteY53" fmla="*/ 4583762 h 4888705"/>
              <a:gd name="connsiteX54" fmla="*/ 338474 w 9144000"/>
              <a:gd name="connsiteY54" fmla="*/ 4589067 h 4888705"/>
              <a:gd name="connsiteX55" fmla="*/ 338539 w 9144000"/>
              <a:gd name="connsiteY55" fmla="*/ 4594371 h 4888705"/>
              <a:gd name="connsiteX56" fmla="*/ 347108 w 9144000"/>
              <a:gd name="connsiteY56" fmla="*/ 4626801 h 4888705"/>
              <a:gd name="connsiteX57" fmla="*/ 372063 w 9144000"/>
              <a:gd name="connsiteY57" fmla="*/ 4644798 h 4888705"/>
              <a:gd name="connsiteX58" fmla="*/ 391994 w 9144000"/>
              <a:gd name="connsiteY58" fmla="*/ 4646795 h 4888705"/>
              <a:gd name="connsiteX59" fmla="*/ 424466 w 9144000"/>
              <a:gd name="connsiteY59" fmla="*/ 4646795 h 4888705"/>
              <a:gd name="connsiteX60" fmla="*/ 424466 w 9144000"/>
              <a:gd name="connsiteY60" fmla="*/ 4626693 h 4888705"/>
              <a:gd name="connsiteX61" fmla="*/ 393110 w 9144000"/>
              <a:gd name="connsiteY61" fmla="*/ 4626693 h 4888705"/>
              <a:gd name="connsiteX62" fmla="*/ 373631 w 9144000"/>
              <a:gd name="connsiteY62" fmla="*/ 4619907 h 4888705"/>
              <a:gd name="connsiteX63" fmla="*/ 365900 w 9144000"/>
              <a:gd name="connsiteY63" fmla="*/ 4599654 h 4888705"/>
              <a:gd name="connsiteX64" fmla="*/ 414952 w 9144000"/>
              <a:gd name="connsiteY64" fmla="*/ 4599654 h 4888705"/>
              <a:gd name="connsiteX65" fmla="*/ 414952 w 9144000"/>
              <a:gd name="connsiteY65" fmla="*/ 4578414 h 4888705"/>
              <a:gd name="connsiteX66" fmla="*/ 365921 w 9144000"/>
              <a:gd name="connsiteY66" fmla="*/ 4578414 h 4888705"/>
              <a:gd name="connsiteX67" fmla="*/ 373653 w 9144000"/>
              <a:gd name="connsiteY67" fmla="*/ 4558162 h 4888705"/>
              <a:gd name="connsiteX68" fmla="*/ 393132 w 9144000"/>
              <a:gd name="connsiteY68" fmla="*/ 4551376 h 4888705"/>
              <a:gd name="connsiteX69" fmla="*/ 424487 w 9144000"/>
              <a:gd name="connsiteY69" fmla="*/ 4551376 h 4888705"/>
              <a:gd name="connsiteX70" fmla="*/ 424487 w 9144000"/>
              <a:gd name="connsiteY70" fmla="*/ 4531317 h 4888705"/>
              <a:gd name="connsiteX71" fmla="*/ 221879 w 9144000"/>
              <a:gd name="connsiteY71" fmla="*/ 4531274 h 4888705"/>
              <a:gd name="connsiteX72" fmla="*/ 221879 w 9144000"/>
              <a:gd name="connsiteY72" fmla="*/ 4646795 h 4888705"/>
              <a:gd name="connsiteX73" fmla="*/ 266421 w 9144000"/>
              <a:gd name="connsiteY73" fmla="*/ 4646795 h 4888705"/>
              <a:gd name="connsiteX74" fmla="*/ 276429 w 9144000"/>
              <a:gd name="connsiteY74" fmla="*/ 4646709 h 4888705"/>
              <a:gd name="connsiteX75" fmla="*/ 283903 w 9144000"/>
              <a:gd name="connsiteY75" fmla="*/ 4646280 h 4888705"/>
              <a:gd name="connsiteX76" fmla="*/ 289680 w 9144000"/>
              <a:gd name="connsiteY76" fmla="*/ 4645506 h 4888705"/>
              <a:gd name="connsiteX77" fmla="*/ 294684 w 9144000"/>
              <a:gd name="connsiteY77" fmla="*/ 4644218 h 4888705"/>
              <a:gd name="connsiteX78" fmla="*/ 309932 w 9144000"/>
              <a:gd name="connsiteY78" fmla="*/ 4635455 h 4888705"/>
              <a:gd name="connsiteX79" fmla="*/ 319146 w 9144000"/>
              <a:gd name="connsiteY79" fmla="*/ 4619950 h 4888705"/>
              <a:gd name="connsiteX80" fmla="*/ 322711 w 9144000"/>
              <a:gd name="connsiteY80" fmla="*/ 4605238 h 4888705"/>
              <a:gd name="connsiteX81" fmla="*/ 323999 w 9144000"/>
              <a:gd name="connsiteY81" fmla="*/ 4589281 h 4888705"/>
              <a:gd name="connsiteX82" fmla="*/ 323226 w 9144000"/>
              <a:gd name="connsiteY82" fmla="*/ 4576739 h 4888705"/>
              <a:gd name="connsiteX83" fmla="*/ 320907 w 9144000"/>
              <a:gd name="connsiteY83" fmla="*/ 4565035 h 4888705"/>
              <a:gd name="connsiteX84" fmla="*/ 317277 w 9144000"/>
              <a:gd name="connsiteY84" fmla="*/ 4554898 h 4888705"/>
              <a:gd name="connsiteX85" fmla="*/ 312617 w 9144000"/>
              <a:gd name="connsiteY85" fmla="*/ 4547188 h 4888705"/>
              <a:gd name="connsiteX86" fmla="*/ 295028 w 9144000"/>
              <a:gd name="connsiteY86" fmla="*/ 4534989 h 4888705"/>
              <a:gd name="connsiteX87" fmla="*/ 266400 w 9144000"/>
              <a:gd name="connsiteY87" fmla="*/ 4531274 h 4888705"/>
              <a:gd name="connsiteX88" fmla="*/ 581952 w 9144000"/>
              <a:gd name="connsiteY88" fmla="*/ 4267394 h 4888705"/>
              <a:gd name="connsiteX89" fmla="*/ 472551 w 9144000"/>
              <a:gd name="connsiteY89" fmla="*/ 4302551 h 4888705"/>
              <a:gd name="connsiteX90" fmla="*/ 472551 w 9144000"/>
              <a:gd name="connsiteY90" fmla="*/ 4302959 h 4888705"/>
              <a:gd name="connsiteX91" fmla="*/ 509018 w 9144000"/>
              <a:gd name="connsiteY91" fmla="*/ 4338524 h 4888705"/>
              <a:gd name="connsiteX92" fmla="*/ 505604 w 9144000"/>
              <a:gd name="connsiteY92" fmla="*/ 4353493 h 4888705"/>
              <a:gd name="connsiteX93" fmla="*/ 453888 w 9144000"/>
              <a:gd name="connsiteY93" fmla="*/ 4419511 h 4888705"/>
              <a:gd name="connsiteX94" fmla="*/ 430952 w 9144000"/>
              <a:gd name="connsiteY94" fmla="*/ 4485357 h 4888705"/>
              <a:gd name="connsiteX95" fmla="*/ 588588 w 9144000"/>
              <a:gd name="connsiteY95" fmla="*/ 4398700 h 4888705"/>
              <a:gd name="connsiteX96" fmla="*/ 622414 w 9144000"/>
              <a:gd name="connsiteY96" fmla="*/ 4307254 h 4888705"/>
              <a:gd name="connsiteX97" fmla="*/ 581952 w 9144000"/>
              <a:gd name="connsiteY97" fmla="*/ 4267394 h 4888705"/>
              <a:gd name="connsiteX98" fmla="*/ 476814 w 9144000"/>
              <a:gd name="connsiteY98" fmla="*/ 4190167 h 4888705"/>
              <a:gd name="connsiteX99" fmla="*/ 356492 w 9144000"/>
              <a:gd name="connsiteY99" fmla="*/ 4278325 h 4888705"/>
              <a:gd name="connsiteX100" fmla="*/ 322667 w 9144000"/>
              <a:gd name="connsiteY100" fmla="*/ 4369771 h 4888705"/>
              <a:gd name="connsiteX101" fmla="*/ 363129 w 9144000"/>
              <a:gd name="connsiteY101" fmla="*/ 4409631 h 4888705"/>
              <a:gd name="connsiteX102" fmla="*/ 472551 w 9144000"/>
              <a:gd name="connsiteY102" fmla="*/ 4374474 h 4888705"/>
              <a:gd name="connsiteX103" fmla="*/ 472551 w 9144000"/>
              <a:gd name="connsiteY103" fmla="*/ 4374088 h 4888705"/>
              <a:gd name="connsiteX104" fmla="*/ 436084 w 9144000"/>
              <a:gd name="connsiteY104" fmla="*/ 4338523 h 4888705"/>
              <a:gd name="connsiteX105" fmla="*/ 439499 w 9144000"/>
              <a:gd name="connsiteY105" fmla="*/ 4323554 h 4888705"/>
              <a:gd name="connsiteX106" fmla="*/ 491214 w 9144000"/>
              <a:gd name="connsiteY106" fmla="*/ 4257536 h 4888705"/>
              <a:gd name="connsiteX107" fmla="*/ 514151 w 9144000"/>
              <a:gd name="connsiteY107" fmla="*/ 4191689 h 4888705"/>
              <a:gd name="connsiteX108" fmla="*/ 476814 w 9144000"/>
              <a:gd name="connsiteY108" fmla="*/ 4190167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62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cubicBezTo>
                  <a:pt x="296166" y="4575687"/>
                  <a:pt x="297089" y="4582108"/>
                  <a:pt x="297089" y="4589131"/>
                </a:cubicBezTo>
                <a:cubicBezTo>
                  <a:pt x="297089" y="4595144"/>
                  <a:pt x="296381" y="4600793"/>
                  <a:pt x="294963" y="4606097"/>
                </a:cubicBezTo>
                <a:cubicBezTo>
                  <a:pt x="293503" y="4611423"/>
                  <a:pt x="291591" y="4615568"/>
                  <a:pt x="289186" y="4618575"/>
                </a:cubicBezTo>
                <a:cubicBezTo>
                  <a:pt x="287124" y="4621109"/>
                  <a:pt x="284161" y="4623042"/>
                  <a:pt x="280316" y="4624309"/>
                </a:cubicBezTo>
                <a:cubicBezTo>
                  <a:pt x="276472" y="4625576"/>
                  <a:pt x="271855" y="4626221"/>
                  <a:pt x="266443" y="4626221"/>
                </a:cubicBezTo>
                <a:lnTo>
                  <a:pt x="246362" y="4626221"/>
                </a:lnTo>
                <a:close/>
                <a:moveTo>
                  <a:pt x="520057" y="4531338"/>
                </a:moveTo>
                <a:cubicBezTo>
                  <a:pt x="513550" y="4531338"/>
                  <a:pt x="507279" y="4531918"/>
                  <a:pt x="501244" y="4533099"/>
                </a:cubicBezTo>
                <a:cubicBezTo>
                  <a:pt x="495209" y="4534280"/>
                  <a:pt x="489539" y="4537008"/>
                  <a:pt x="484192" y="4541303"/>
                </a:cubicBezTo>
                <a:cubicBezTo>
                  <a:pt x="477813" y="4546565"/>
                  <a:pt x="473325" y="4552965"/>
                  <a:pt x="470747" y="4560525"/>
                </a:cubicBezTo>
                <a:cubicBezTo>
                  <a:pt x="468772" y="4566345"/>
                  <a:pt x="467526" y="4572272"/>
                  <a:pt x="466925" y="4578285"/>
                </a:cubicBezTo>
                <a:lnTo>
                  <a:pt x="480841" y="4578285"/>
                </a:lnTo>
                <a:lnTo>
                  <a:pt x="480841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27015"/>
                </a:lnTo>
                <a:lnTo>
                  <a:pt x="519714" y="4627015"/>
                </a:lnTo>
                <a:cubicBezTo>
                  <a:pt x="518726" y="4627015"/>
                  <a:pt x="517738" y="4626822"/>
                  <a:pt x="516750" y="4626779"/>
                </a:cubicBezTo>
                <a:cubicBezTo>
                  <a:pt x="507601" y="4625813"/>
                  <a:pt x="501545" y="4622054"/>
                  <a:pt x="498581" y="4615440"/>
                </a:cubicBezTo>
                <a:cubicBezTo>
                  <a:pt x="495188" y="4607880"/>
                  <a:pt x="493319" y="4599075"/>
                  <a:pt x="492976" y="4589067"/>
                </a:cubicBezTo>
                <a:cubicBezTo>
                  <a:pt x="493319" y="4579059"/>
                  <a:pt x="495188" y="4570253"/>
                  <a:pt x="498581" y="4562694"/>
                </a:cubicBez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31338"/>
                </a:lnTo>
                <a:close/>
                <a:moveTo>
                  <a:pt x="614639" y="4531317"/>
                </a:moveTo>
                <a:lnTo>
                  <a:pt x="653275" y="4589067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683278" y="4589067"/>
                </a:lnTo>
                <a:lnTo>
                  <a:pt x="721892" y="4531317"/>
                </a:lnTo>
                <a:lnTo>
                  <a:pt x="691332" y="4531317"/>
                </a:lnTo>
                <a:lnTo>
                  <a:pt x="668287" y="4567096"/>
                </a:lnTo>
                <a:lnTo>
                  <a:pt x="645222" y="4531317"/>
                </a:lnTo>
                <a:close/>
                <a:moveTo>
                  <a:pt x="574607" y="4531317"/>
                </a:moveTo>
                <a:lnTo>
                  <a:pt x="574607" y="4646816"/>
                </a:lnTo>
                <a:lnTo>
                  <a:pt x="599907" y="4646816"/>
                </a:lnTo>
                <a:lnTo>
                  <a:pt x="599907" y="4531317"/>
                </a:lnTo>
                <a:close/>
                <a:moveTo>
                  <a:pt x="392015" y="4531317"/>
                </a:moveTo>
                <a:cubicBezTo>
                  <a:pt x="380783" y="4531317"/>
                  <a:pt x="368971" y="4532498"/>
                  <a:pt x="359392" y="4538898"/>
                </a:cubicBezTo>
                <a:cubicBezTo>
                  <a:pt x="350501" y="4544868"/>
                  <a:pt x="344660" y="4553588"/>
                  <a:pt x="341674" y="4563810"/>
                </a:cubicBezTo>
                <a:cubicBezTo>
                  <a:pt x="339763" y="4570275"/>
                  <a:pt x="338711" y="4576997"/>
                  <a:pt x="338539" y="4583762"/>
                </a:cubicBez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26693"/>
                </a:lnTo>
                <a:lnTo>
                  <a:pt x="393110" y="4626693"/>
                </a:lnTo>
                <a:cubicBezTo>
                  <a:pt x="386130" y="4626607"/>
                  <a:pt x="378743" y="4625039"/>
                  <a:pt x="373631" y="4619907"/>
                </a:cubicBezTo>
                <a:cubicBezTo>
                  <a:pt x="368348" y="4614580"/>
                  <a:pt x="366351" y="4606956"/>
                  <a:pt x="365900" y="4599654"/>
                </a:cubicBezTo>
                <a:lnTo>
                  <a:pt x="414952" y="4599654"/>
                </a:lnTo>
                <a:lnTo>
                  <a:pt x="414952" y="4578414"/>
                </a:lnTo>
                <a:lnTo>
                  <a:pt x="365921" y="4578414"/>
                </a:lnTo>
                <a:cubicBezTo>
                  <a:pt x="366372" y="4571112"/>
                  <a:pt x="368369" y="4563488"/>
                  <a:pt x="373653" y="4558162"/>
                </a:cubicBez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31317"/>
                </a:lnTo>
                <a:close/>
                <a:moveTo>
                  <a:pt x="221879" y="4531274"/>
                </a:move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cubicBezTo>
                  <a:pt x="323999" y="4585008"/>
                  <a:pt x="323763" y="4580820"/>
                  <a:pt x="323226" y="4576739"/>
                </a:cubicBezTo>
                <a:cubicBezTo>
                  <a:pt x="322711" y="4572637"/>
                  <a:pt x="321938" y="4568729"/>
                  <a:pt x="320907" y="4565035"/>
                </a:cubicBezTo>
                <a:cubicBezTo>
                  <a:pt x="319876" y="4561319"/>
                  <a:pt x="318673" y="4557947"/>
                  <a:pt x="317277" y="4554898"/>
                </a:cubicBezTo>
                <a:cubicBezTo>
                  <a:pt x="315903" y="4551848"/>
                  <a:pt x="314356" y="4549271"/>
                  <a:pt x="312617" y="4547188"/>
                </a:cubicBezTo>
                <a:cubicBezTo>
                  <a:pt x="308150" y="4541539"/>
                  <a:pt x="302265" y="4537459"/>
                  <a:pt x="295028" y="4534989"/>
                </a:cubicBezTo>
                <a:cubicBezTo>
                  <a:pt x="287790" y="4532498"/>
                  <a:pt x="278233" y="4531274"/>
                  <a:pt x="266400" y="4531274"/>
                </a:cubicBezTo>
                <a:close/>
                <a:moveTo>
                  <a:pt x="581952" y="4267394"/>
                </a:moveTo>
                <a:cubicBezTo>
                  <a:pt x="545485" y="4267394"/>
                  <a:pt x="472551" y="4302551"/>
                  <a:pt x="472551" y="4302551"/>
                </a:cubicBezTo>
                <a:lnTo>
                  <a:pt x="472551" y="4302959"/>
                </a:lnTo>
                <a:cubicBezTo>
                  <a:pt x="492696" y="4302959"/>
                  <a:pt x="509018" y="4318873"/>
                  <a:pt x="509018" y="4338524"/>
                </a:cubicBezTo>
                <a:cubicBezTo>
                  <a:pt x="509018" y="4343871"/>
                  <a:pt x="507773" y="4348940"/>
                  <a:pt x="505604" y="4353493"/>
                </a:cubicBezTo>
                <a:cubicBezTo>
                  <a:pt x="498302" y="4370223"/>
                  <a:pt x="479617" y="4388821"/>
                  <a:pt x="453888" y="4419511"/>
                </a:cubicBezTo>
                <a:cubicBezTo>
                  <a:pt x="429427" y="4448719"/>
                  <a:pt x="402195" y="4476316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cubicBezTo>
                  <a:pt x="622414" y="4291383"/>
                  <a:pt x="615004" y="4267394"/>
                  <a:pt x="581952" y="4267394"/>
                </a:cubicBezTo>
                <a:close/>
                <a:moveTo>
                  <a:pt x="476814" y="4190167"/>
                </a:moveTo>
                <a:cubicBezTo>
                  <a:pt x="436683" y="4197398"/>
                  <a:pt x="390269" y="4229858"/>
                  <a:pt x="356492" y="4278325"/>
                </a:cubicBezTo>
                <a:cubicBezTo>
                  <a:pt x="329905" y="4316467"/>
                  <a:pt x="322667" y="4346791"/>
                  <a:pt x="322667" y="4369771"/>
                </a:cubicBez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cubicBezTo>
                  <a:pt x="452406" y="4374088"/>
                  <a:pt x="436084" y="4358152"/>
                  <a:pt x="436084" y="4338523"/>
                </a:cubicBezTo>
                <a:cubicBezTo>
                  <a:pt x="436084" y="4333175"/>
                  <a:pt x="437329" y="4328107"/>
                  <a:pt x="439499" y="4323554"/>
                </a:cubicBezTo>
                <a:cubicBezTo>
                  <a:pt x="446822" y="4306802"/>
                  <a:pt x="465485" y="4288225"/>
                  <a:pt x="491214" y="4257536"/>
                </a:cubicBezTo>
                <a:cubicBezTo>
                  <a:pt x="515675" y="4228328"/>
                  <a:pt x="542907" y="4200731"/>
                  <a:pt x="514151" y="4191689"/>
                </a:cubicBezTo>
                <a:cubicBezTo>
                  <a:pt x="502871" y="4188151"/>
                  <a:pt x="490191" y="4187757"/>
                  <a:pt x="476814" y="419016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12" name="Rechteck 11" hidden="1">
            <a:extLst>
              <a:ext uri="{FF2B5EF4-FFF2-40B4-BE49-F238E27FC236}">
                <a16:creationId xmlns:a16="http://schemas.microsoft.com/office/drawing/2014/main" id="{52B4C25D-2ED7-4F68-8856-319DED9A837C}"/>
              </a:ext>
            </a:extLst>
          </p:cNvPr>
          <p:cNvSpPr/>
          <p:nvPr userDrawn="1"/>
        </p:nvSpPr>
        <p:spPr>
          <a:xfrm>
            <a:off x="0" y="4524375"/>
            <a:ext cx="9144000" cy="6191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de-DE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platzhalter 4">
            <a:extLst>
              <a:ext uri="{FF2B5EF4-FFF2-40B4-BE49-F238E27FC236}">
                <a16:creationId xmlns:a16="http://schemas.microsoft.com/office/drawing/2014/main" id="{87B37ABB-2707-4356-B886-46D684EC03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6271" y="1495927"/>
            <a:ext cx="7658100" cy="246221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buNone/>
              <a:defRPr/>
            </a:lvl2pPr>
          </a:lstStyle>
          <a:p>
            <a:pPr lvl="0"/>
            <a:r>
              <a:rPr lang="de-DE"/>
              <a:t>Name | Position</a:t>
            </a:r>
          </a:p>
        </p:txBody>
      </p:sp>
      <p:sp>
        <p:nvSpPr>
          <p:cNvPr id="36" name="Titel 14">
            <a:extLst>
              <a:ext uri="{FF2B5EF4-FFF2-40B4-BE49-F238E27FC236}">
                <a16:creationId xmlns:a16="http://schemas.microsoft.com/office/drawing/2014/main" id="{D4601035-F60D-4F4E-85AB-041AAFF30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271" y="847257"/>
            <a:ext cx="7658100" cy="534987"/>
          </a:xfrm>
          <a:noFill/>
          <a:ln>
            <a:noFill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lang="de-DE" sz="3200" dirty="0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612496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dark - chang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umsplatzhalter 4">
            <a:extLst>
              <a:ext uri="{FF2B5EF4-FFF2-40B4-BE49-F238E27FC236}">
                <a16:creationId xmlns:a16="http://schemas.microsoft.com/office/drawing/2014/main" id="{C900DD45-E98C-4AF1-8ABA-DD1AAD7B6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ctr">
              <a:defRPr lang="de-DE" sz="100" smtClean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fld id="{AA5192E0-2F4B-4936-B68A-4121D0125624}" type="datetime1">
              <a:rPr lang="de-DE" smtClean="0"/>
              <a:t>26.10.2023</a:t>
            </a:fld>
            <a:endParaRPr lang="de-DE"/>
          </a:p>
        </p:txBody>
      </p:sp>
      <p:sp>
        <p:nvSpPr>
          <p:cNvPr id="21" name="Fußzeilenplatzhalter 5">
            <a:extLst>
              <a:ext uri="{FF2B5EF4-FFF2-40B4-BE49-F238E27FC236}">
                <a16:creationId xmlns:a16="http://schemas.microsoft.com/office/drawing/2014/main" id="{7BD29701-A9E0-4008-9759-EC22B344A5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lang="de-DE" sz="100" dirty="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Cloudrouter</a:t>
            </a:r>
          </a:p>
        </p:txBody>
      </p:sp>
      <p:sp>
        <p:nvSpPr>
          <p:cNvPr id="22" name="Foliennummernplatzhalter 6">
            <a:extLst>
              <a:ext uri="{FF2B5EF4-FFF2-40B4-BE49-F238E27FC236}">
                <a16:creationId xmlns:a16="http://schemas.microsoft.com/office/drawing/2014/main" id="{FA1D5538-66ED-4F98-AF37-D72E88C7BD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125500"/>
            <a:ext cx="18000" cy="18000"/>
          </a:xfrm>
          <a:prstGeom prst="rect">
            <a:avLst/>
          </a:prstGeom>
        </p:spPr>
        <p:txBody>
          <a:bodyPr vert="horz" wrap="none" lIns="36000" tIns="0" rIns="0" bIns="0" rtlCol="0" anchor="ctr"/>
          <a:lstStyle>
            <a:lvl1pPr algn="l">
              <a:defRPr sz="100">
                <a:solidFill>
                  <a:schemeClr val="accent1">
                    <a:lumMod val="40000"/>
                    <a:lumOff val="60000"/>
                    <a:alpha val="0"/>
                  </a:schemeClr>
                </a:solidFill>
              </a:defRPr>
            </a:lvl1pPr>
          </a:lstStyle>
          <a:p>
            <a:r>
              <a:rPr lang="de-DE"/>
              <a:t>Slide </a:t>
            </a:r>
            <a:fld id="{432FE97F-707C-47C8-ABC3-1BC3BB9E8083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5B758B6-84D3-48A0-82E2-EC3DDCE27A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4654" y="4886316"/>
            <a:ext cx="719307" cy="147647"/>
          </a:xfrm>
          <a:prstGeom prst="rect">
            <a:avLst/>
          </a:prstGeom>
        </p:spPr>
      </p:pic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958D1372-43C8-469C-BFEF-0475A8E0B1BE}"/>
              </a:ext>
            </a:extLst>
          </p:cNvPr>
          <p:cNvSpPr>
            <a:spLocks/>
          </p:cNvSpPr>
          <p:nvPr userDrawn="1"/>
        </p:nvSpPr>
        <p:spPr>
          <a:xfrm>
            <a:off x="0" y="4759228"/>
            <a:ext cx="9144000" cy="384272"/>
          </a:xfrm>
          <a:custGeom>
            <a:avLst/>
            <a:gdLst>
              <a:gd name="connsiteX0" fmla="*/ 0 w 9144000"/>
              <a:gd name="connsiteY0" fmla="*/ 0 h 384272"/>
              <a:gd name="connsiteX1" fmla="*/ 223838 w 9144000"/>
              <a:gd name="connsiteY1" fmla="*/ 0 h 384272"/>
              <a:gd name="connsiteX2" fmla="*/ 223838 w 9144000"/>
              <a:gd name="connsiteY2" fmla="*/ 124976 h 384272"/>
              <a:gd name="connsiteX3" fmla="*/ 719138 w 9144000"/>
              <a:gd name="connsiteY3" fmla="*/ 124976 h 384272"/>
              <a:gd name="connsiteX4" fmla="*/ 719138 w 9144000"/>
              <a:gd name="connsiteY4" fmla="*/ 0 h 384272"/>
              <a:gd name="connsiteX5" fmla="*/ 9144000 w 9144000"/>
              <a:gd name="connsiteY5" fmla="*/ 0 h 384272"/>
              <a:gd name="connsiteX6" fmla="*/ 9144000 w 9144000"/>
              <a:gd name="connsiteY6" fmla="*/ 384272 h 384272"/>
              <a:gd name="connsiteX7" fmla="*/ 0 w 9144000"/>
              <a:gd name="connsiteY7" fmla="*/ 384272 h 384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4272">
                <a:moveTo>
                  <a:pt x="0" y="0"/>
                </a:moveTo>
                <a:lnTo>
                  <a:pt x="223838" y="0"/>
                </a:lnTo>
                <a:lnTo>
                  <a:pt x="223838" y="124976"/>
                </a:lnTo>
                <a:lnTo>
                  <a:pt x="719138" y="124976"/>
                </a:lnTo>
                <a:lnTo>
                  <a:pt x="719138" y="0"/>
                </a:lnTo>
                <a:lnTo>
                  <a:pt x="9144000" y="0"/>
                </a:lnTo>
                <a:lnTo>
                  <a:pt x="9144000" y="384272"/>
                </a:lnTo>
                <a:lnTo>
                  <a:pt x="0" y="3842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08000" tIns="108000" bIns="108000" rtlCol="0" anchor="ctr">
            <a:noAutofit/>
          </a:bodyPr>
          <a:lstStyle/>
          <a:p>
            <a:pPr algn="ctr"/>
            <a:endParaRPr lang="de-DE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D8E0DAD-6568-4872-ACC0-4A42FAAC6A7F}"/>
              </a:ext>
            </a:extLst>
          </p:cNvPr>
          <p:cNvGrpSpPr>
            <a:grpSpLocks/>
          </p:cNvGrpSpPr>
          <p:nvPr userDrawn="1"/>
        </p:nvGrpSpPr>
        <p:grpSpPr>
          <a:xfrm>
            <a:off x="221879" y="4184118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17" name="Freihandform: Form 16">
              <a:extLst>
                <a:ext uri="{FF2B5EF4-FFF2-40B4-BE49-F238E27FC236}">
                  <a16:creationId xmlns:a16="http://schemas.microsoft.com/office/drawing/2014/main" id="{6332A783-4A6B-46AF-8BA2-3044BD062E40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" name="Freihandform: Form 17">
              <a:extLst>
                <a:ext uri="{FF2B5EF4-FFF2-40B4-BE49-F238E27FC236}">
                  <a16:creationId xmlns:a16="http://schemas.microsoft.com/office/drawing/2014/main" id="{4C3BFB53-E169-451B-BE50-A31006C3D314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pic>
        <p:nvPicPr>
          <p:cNvPr id="19" name="Grafik 18">
            <a:extLst>
              <a:ext uri="{FF2B5EF4-FFF2-40B4-BE49-F238E27FC236}">
                <a16:creationId xmlns:a16="http://schemas.microsoft.com/office/drawing/2014/main" id="{469E1C67-5125-486F-B740-7751E7633A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4654" y="4881815"/>
            <a:ext cx="719307" cy="147647"/>
          </a:xfrm>
          <a:prstGeom prst="rect">
            <a:avLst/>
          </a:prstGeom>
        </p:spPr>
      </p:pic>
      <p:sp>
        <p:nvSpPr>
          <p:cNvPr id="13" name="Bildplatzhalter 13">
            <a:extLst>
              <a:ext uri="{FF2B5EF4-FFF2-40B4-BE49-F238E27FC236}">
                <a16:creationId xmlns:a16="http://schemas.microsoft.com/office/drawing/2014/main" id="{C4B0C8F6-FA24-44C3-BD17-A7B3F2AF754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0" y="1"/>
            <a:ext cx="9144000" cy="4888705"/>
          </a:xfrm>
          <a:custGeom>
            <a:avLst/>
            <a:gdLst>
              <a:gd name="connsiteX0" fmla="*/ 246362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7089 w 9144000"/>
              <a:gd name="connsiteY5" fmla="*/ 4589131 h 4888705"/>
              <a:gd name="connsiteX6" fmla="*/ 294963 w 9144000"/>
              <a:gd name="connsiteY6" fmla="*/ 4606097 h 4888705"/>
              <a:gd name="connsiteX7" fmla="*/ 289186 w 9144000"/>
              <a:gd name="connsiteY7" fmla="*/ 4618575 h 4888705"/>
              <a:gd name="connsiteX8" fmla="*/ 280316 w 9144000"/>
              <a:gd name="connsiteY8" fmla="*/ 4624309 h 4888705"/>
              <a:gd name="connsiteX9" fmla="*/ 266443 w 9144000"/>
              <a:gd name="connsiteY9" fmla="*/ 4626221 h 4888705"/>
              <a:gd name="connsiteX10" fmla="*/ 246362 w 9144000"/>
              <a:gd name="connsiteY10" fmla="*/ 4626221 h 4888705"/>
              <a:gd name="connsiteX11" fmla="*/ 520057 w 9144000"/>
              <a:gd name="connsiteY11" fmla="*/ 4531338 h 4888705"/>
              <a:gd name="connsiteX12" fmla="*/ 501244 w 9144000"/>
              <a:gd name="connsiteY12" fmla="*/ 4533099 h 4888705"/>
              <a:gd name="connsiteX13" fmla="*/ 484192 w 9144000"/>
              <a:gd name="connsiteY13" fmla="*/ 4541303 h 4888705"/>
              <a:gd name="connsiteX14" fmla="*/ 470747 w 9144000"/>
              <a:gd name="connsiteY14" fmla="*/ 4560525 h 4888705"/>
              <a:gd name="connsiteX15" fmla="*/ 466925 w 9144000"/>
              <a:gd name="connsiteY15" fmla="*/ 4578285 h 4888705"/>
              <a:gd name="connsiteX16" fmla="*/ 480841 w 9144000"/>
              <a:gd name="connsiteY16" fmla="*/ 4578285 h 4888705"/>
              <a:gd name="connsiteX17" fmla="*/ 480841 w 9144000"/>
              <a:gd name="connsiteY17" fmla="*/ 4599848 h 4888705"/>
              <a:gd name="connsiteX18" fmla="*/ 466925 w 9144000"/>
              <a:gd name="connsiteY18" fmla="*/ 4599848 h 4888705"/>
              <a:gd name="connsiteX19" fmla="*/ 470747 w 9144000"/>
              <a:gd name="connsiteY19" fmla="*/ 4617609 h 4888705"/>
              <a:gd name="connsiteX20" fmla="*/ 484192 w 9144000"/>
              <a:gd name="connsiteY20" fmla="*/ 4636830 h 4888705"/>
              <a:gd name="connsiteX21" fmla="*/ 501244 w 9144000"/>
              <a:gd name="connsiteY21" fmla="*/ 4645034 h 4888705"/>
              <a:gd name="connsiteX22" fmla="*/ 520057 w 9144000"/>
              <a:gd name="connsiteY22" fmla="*/ 4646795 h 4888705"/>
              <a:gd name="connsiteX23" fmla="*/ 555579 w 9144000"/>
              <a:gd name="connsiteY23" fmla="*/ 4646795 h 4888705"/>
              <a:gd name="connsiteX24" fmla="*/ 555579 w 9144000"/>
              <a:gd name="connsiteY24" fmla="*/ 4627015 h 4888705"/>
              <a:gd name="connsiteX25" fmla="*/ 519714 w 9144000"/>
              <a:gd name="connsiteY25" fmla="*/ 4627015 h 4888705"/>
              <a:gd name="connsiteX26" fmla="*/ 516750 w 9144000"/>
              <a:gd name="connsiteY26" fmla="*/ 4626779 h 4888705"/>
              <a:gd name="connsiteX27" fmla="*/ 498581 w 9144000"/>
              <a:gd name="connsiteY27" fmla="*/ 4615440 h 4888705"/>
              <a:gd name="connsiteX28" fmla="*/ 492976 w 9144000"/>
              <a:gd name="connsiteY28" fmla="*/ 4589067 h 4888705"/>
              <a:gd name="connsiteX29" fmla="*/ 498581 w 9144000"/>
              <a:gd name="connsiteY29" fmla="*/ 4562694 h 4888705"/>
              <a:gd name="connsiteX30" fmla="*/ 516750 w 9144000"/>
              <a:gd name="connsiteY30" fmla="*/ 4551354 h 4888705"/>
              <a:gd name="connsiteX31" fmla="*/ 519714 w 9144000"/>
              <a:gd name="connsiteY31" fmla="*/ 4551118 h 4888705"/>
              <a:gd name="connsiteX32" fmla="*/ 555579 w 9144000"/>
              <a:gd name="connsiteY32" fmla="*/ 4551118 h 4888705"/>
              <a:gd name="connsiteX33" fmla="*/ 555579 w 9144000"/>
              <a:gd name="connsiteY33" fmla="*/ 4531338 h 4888705"/>
              <a:gd name="connsiteX34" fmla="*/ 614639 w 9144000"/>
              <a:gd name="connsiteY34" fmla="*/ 4531317 h 4888705"/>
              <a:gd name="connsiteX35" fmla="*/ 653275 w 9144000"/>
              <a:gd name="connsiteY35" fmla="*/ 4589067 h 4888705"/>
              <a:gd name="connsiteX36" fmla="*/ 614639 w 9144000"/>
              <a:gd name="connsiteY36" fmla="*/ 4646816 h 4888705"/>
              <a:gd name="connsiteX37" fmla="*/ 645222 w 9144000"/>
              <a:gd name="connsiteY37" fmla="*/ 4646816 h 4888705"/>
              <a:gd name="connsiteX38" fmla="*/ 668287 w 9144000"/>
              <a:gd name="connsiteY38" fmla="*/ 4611058 h 4888705"/>
              <a:gd name="connsiteX39" fmla="*/ 691332 w 9144000"/>
              <a:gd name="connsiteY39" fmla="*/ 4646816 h 4888705"/>
              <a:gd name="connsiteX40" fmla="*/ 721892 w 9144000"/>
              <a:gd name="connsiteY40" fmla="*/ 4646816 h 4888705"/>
              <a:gd name="connsiteX41" fmla="*/ 683278 w 9144000"/>
              <a:gd name="connsiteY41" fmla="*/ 4589067 h 4888705"/>
              <a:gd name="connsiteX42" fmla="*/ 721892 w 9144000"/>
              <a:gd name="connsiteY42" fmla="*/ 4531317 h 4888705"/>
              <a:gd name="connsiteX43" fmla="*/ 691332 w 9144000"/>
              <a:gd name="connsiteY43" fmla="*/ 4531317 h 4888705"/>
              <a:gd name="connsiteX44" fmla="*/ 668287 w 9144000"/>
              <a:gd name="connsiteY44" fmla="*/ 4567096 h 4888705"/>
              <a:gd name="connsiteX45" fmla="*/ 645222 w 9144000"/>
              <a:gd name="connsiteY45" fmla="*/ 4531317 h 4888705"/>
              <a:gd name="connsiteX46" fmla="*/ 574607 w 9144000"/>
              <a:gd name="connsiteY46" fmla="*/ 4531317 h 4888705"/>
              <a:gd name="connsiteX47" fmla="*/ 574607 w 9144000"/>
              <a:gd name="connsiteY47" fmla="*/ 4646816 h 4888705"/>
              <a:gd name="connsiteX48" fmla="*/ 599907 w 9144000"/>
              <a:gd name="connsiteY48" fmla="*/ 4646816 h 4888705"/>
              <a:gd name="connsiteX49" fmla="*/ 599907 w 9144000"/>
              <a:gd name="connsiteY49" fmla="*/ 4531317 h 4888705"/>
              <a:gd name="connsiteX50" fmla="*/ 392015 w 9144000"/>
              <a:gd name="connsiteY50" fmla="*/ 4531317 h 4888705"/>
              <a:gd name="connsiteX51" fmla="*/ 359392 w 9144000"/>
              <a:gd name="connsiteY51" fmla="*/ 4538898 h 4888705"/>
              <a:gd name="connsiteX52" fmla="*/ 341674 w 9144000"/>
              <a:gd name="connsiteY52" fmla="*/ 4563810 h 4888705"/>
              <a:gd name="connsiteX53" fmla="*/ 338539 w 9144000"/>
              <a:gd name="connsiteY53" fmla="*/ 4583762 h 4888705"/>
              <a:gd name="connsiteX54" fmla="*/ 338474 w 9144000"/>
              <a:gd name="connsiteY54" fmla="*/ 4589067 h 4888705"/>
              <a:gd name="connsiteX55" fmla="*/ 338539 w 9144000"/>
              <a:gd name="connsiteY55" fmla="*/ 4594371 h 4888705"/>
              <a:gd name="connsiteX56" fmla="*/ 347108 w 9144000"/>
              <a:gd name="connsiteY56" fmla="*/ 4626801 h 4888705"/>
              <a:gd name="connsiteX57" fmla="*/ 372063 w 9144000"/>
              <a:gd name="connsiteY57" fmla="*/ 4644798 h 4888705"/>
              <a:gd name="connsiteX58" fmla="*/ 391994 w 9144000"/>
              <a:gd name="connsiteY58" fmla="*/ 4646795 h 4888705"/>
              <a:gd name="connsiteX59" fmla="*/ 424466 w 9144000"/>
              <a:gd name="connsiteY59" fmla="*/ 4646795 h 4888705"/>
              <a:gd name="connsiteX60" fmla="*/ 424466 w 9144000"/>
              <a:gd name="connsiteY60" fmla="*/ 4626693 h 4888705"/>
              <a:gd name="connsiteX61" fmla="*/ 393110 w 9144000"/>
              <a:gd name="connsiteY61" fmla="*/ 4626693 h 4888705"/>
              <a:gd name="connsiteX62" fmla="*/ 373631 w 9144000"/>
              <a:gd name="connsiteY62" fmla="*/ 4619907 h 4888705"/>
              <a:gd name="connsiteX63" fmla="*/ 365900 w 9144000"/>
              <a:gd name="connsiteY63" fmla="*/ 4599654 h 4888705"/>
              <a:gd name="connsiteX64" fmla="*/ 414952 w 9144000"/>
              <a:gd name="connsiteY64" fmla="*/ 4599654 h 4888705"/>
              <a:gd name="connsiteX65" fmla="*/ 414952 w 9144000"/>
              <a:gd name="connsiteY65" fmla="*/ 4578414 h 4888705"/>
              <a:gd name="connsiteX66" fmla="*/ 365921 w 9144000"/>
              <a:gd name="connsiteY66" fmla="*/ 4578414 h 4888705"/>
              <a:gd name="connsiteX67" fmla="*/ 373653 w 9144000"/>
              <a:gd name="connsiteY67" fmla="*/ 4558162 h 4888705"/>
              <a:gd name="connsiteX68" fmla="*/ 393132 w 9144000"/>
              <a:gd name="connsiteY68" fmla="*/ 4551376 h 4888705"/>
              <a:gd name="connsiteX69" fmla="*/ 424487 w 9144000"/>
              <a:gd name="connsiteY69" fmla="*/ 4551376 h 4888705"/>
              <a:gd name="connsiteX70" fmla="*/ 424487 w 9144000"/>
              <a:gd name="connsiteY70" fmla="*/ 4531317 h 4888705"/>
              <a:gd name="connsiteX71" fmla="*/ 221879 w 9144000"/>
              <a:gd name="connsiteY71" fmla="*/ 4531274 h 4888705"/>
              <a:gd name="connsiteX72" fmla="*/ 221879 w 9144000"/>
              <a:gd name="connsiteY72" fmla="*/ 4646795 h 4888705"/>
              <a:gd name="connsiteX73" fmla="*/ 266421 w 9144000"/>
              <a:gd name="connsiteY73" fmla="*/ 4646795 h 4888705"/>
              <a:gd name="connsiteX74" fmla="*/ 276429 w 9144000"/>
              <a:gd name="connsiteY74" fmla="*/ 4646709 h 4888705"/>
              <a:gd name="connsiteX75" fmla="*/ 283903 w 9144000"/>
              <a:gd name="connsiteY75" fmla="*/ 4646280 h 4888705"/>
              <a:gd name="connsiteX76" fmla="*/ 289680 w 9144000"/>
              <a:gd name="connsiteY76" fmla="*/ 4645506 h 4888705"/>
              <a:gd name="connsiteX77" fmla="*/ 294684 w 9144000"/>
              <a:gd name="connsiteY77" fmla="*/ 4644218 h 4888705"/>
              <a:gd name="connsiteX78" fmla="*/ 309932 w 9144000"/>
              <a:gd name="connsiteY78" fmla="*/ 4635455 h 4888705"/>
              <a:gd name="connsiteX79" fmla="*/ 319146 w 9144000"/>
              <a:gd name="connsiteY79" fmla="*/ 4619950 h 4888705"/>
              <a:gd name="connsiteX80" fmla="*/ 322711 w 9144000"/>
              <a:gd name="connsiteY80" fmla="*/ 4605238 h 4888705"/>
              <a:gd name="connsiteX81" fmla="*/ 323999 w 9144000"/>
              <a:gd name="connsiteY81" fmla="*/ 4589281 h 4888705"/>
              <a:gd name="connsiteX82" fmla="*/ 323226 w 9144000"/>
              <a:gd name="connsiteY82" fmla="*/ 4576739 h 4888705"/>
              <a:gd name="connsiteX83" fmla="*/ 320907 w 9144000"/>
              <a:gd name="connsiteY83" fmla="*/ 4565035 h 4888705"/>
              <a:gd name="connsiteX84" fmla="*/ 317277 w 9144000"/>
              <a:gd name="connsiteY84" fmla="*/ 4554898 h 4888705"/>
              <a:gd name="connsiteX85" fmla="*/ 312617 w 9144000"/>
              <a:gd name="connsiteY85" fmla="*/ 4547188 h 4888705"/>
              <a:gd name="connsiteX86" fmla="*/ 295028 w 9144000"/>
              <a:gd name="connsiteY86" fmla="*/ 4534989 h 4888705"/>
              <a:gd name="connsiteX87" fmla="*/ 266400 w 9144000"/>
              <a:gd name="connsiteY87" fmla="*/ 4531274 h 4888705"/>
              <a:gd name="connsiteX88" fmla="*/ 581952 w 9144000"/>
              <a:gd name="connsiteY88" fmla="*/ 4267394 h 4888705"/>
              <a:gd name="connsiteX89" fmla="*/ 472551 w 9144000"/>
              <a:gd name="connsiteY89" fmla="*/ 4302551 h 4888705"/>
              <a:gd name="connsiteX90" fmla="*/ 472551 w 9144000"/>
              <a:gd name="connsiteY90" fmla="*/ 4302959 h 4888705"/>
              <a:gd name="connsiteX91" fmla="*/ 509018 w 9144000"/>
              <a:gd name="connsiteY91" fmla="*/ 4338524 h 4888705"/>
              <a:gd name="connsiteX92" fmla="*/ 505604 w 9144000"/>
              <a:gd name="connsiteY92" fmla="*/ 4353493 h 4888705"/>
              <a:gd name="connsiteX93" fmla="*/ 453888 w 9144000"/>
              <a:gd name="connsiteY93" fmla="*/ 4419511 h 4888705"/>
              <a:gd name="connsiteX94" fmla="*/ 430952 w 9144000"/>
              <a:gd name="connsiteY94" fmla="*/ 4485357 h 4888705"/>
              <a:gd name="connsiteX95" fmla="*/ 588588 w 9144000"/>
              <a:gd name="connsiteY95" fmla="*/ 4398700 h 4888705"/>
              <a:gd name="connsiteX96" fmla="*/ 622414 w 9144000"/>
              <a:gd name="connsiteY96" fmla="*/ 4307254 h 4888705"/>
              <a:gd name="connsiteX97" fmla="*/ 581952 w 9144000"/>
              <a:gd name="connsiteY97" fmla="*/ 4267394 h 4888705"/>
              <a:gd name="connsiteX98" fmla="*/ 476814 w 9144000"/>
              <a:gd name="connsiteY98" fmla="*/ 4190167 h 4888705"/>
              <a:gd name="connsiteX99" fmla="*/ 356492 w 9144000"/>
              <a:gd name="connsiteY99" fmla="*/ 4278325 h 4888705"/>
              <a:gd name="connsiteX100" fmla="*/ 322667 w 9144000"/>
              <a:gd name="connsiteY100" fmla="*/ 4369771 h 4888705"/>
              <a:gd name="connsiteX101" fmla="*/ 363129 w 9144000"/>
              <a:gd name="connsiteY101" fmla="*/ 4409631 h 4888705"/>
              <a:gd name="connsiteX102" fmla="*/ 472551 w 9144000"/>
              <a:gd name="connsiteY102" fmla="*/ 4374474 h 4888705"/>
              <a:gd name="connsiteX103" fmla="*/ 472551 w 9144000"/>
              <a:gd name="connsiteY103" fmla="*/ 4374088 h 4888705"/>
              <a:gd name="connsiteX104" fmla="*/ 436084 w 9144000"/>
              <a:gd name="connsiteY104" fmla="*/ 4338523 h 4888705"/>
              <a:gd name="connsiteX105" fmla="*/ 439499 w 9144000"/>
              <a:gd name="connsiteY105" fmla="*/ 4323554 h 4888705"/>
              <a:gd name="connsiteX106" fmla="*/ 491214 w 9144000"/>
              <a:gd name="connsiteY106" fmla="*/ 4257536 h 4888705"/>
              <a:gd name="connsiteX107" fmla="*/ 514151 w 9144000"/>
              <a:gd name="connsiteY107" fmla="*/ 4191689 h 4888705"/>
              <a:gd name="connsiteX108" fmla="*/ 476814 w 9144000"/>
              <a:gd name="connsiteY108" fmla="*/ 4190167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62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cubicBezTo>
                  <a:pt x="296166" y="4575687"/>
                  <a:pt x="297089" y="4582108"/>
                  <a:pt x="297089" y="4589131"/>
                </a:cubicBezTo>
                <a:cubicBezTo>
                  <a:pt x="297089" y="4595144"/>
                  <a:pt x="296381" y="4600793"/>
                  <a:pt x="294963" y="4606097"/>
                </a:cubicBezTo>
                <a:cubicBezTo>
                  <a:pt x="293503" y="4611423"/>
                  <a:pt x="291591" y="4615568"/>
                  <a:pt x="289186" y="4618575"/>
                </a:cubicBezTo>
                <a:cubicBezTo>
                  <a:pt x="287124" y="4621109"/>
                  <a:pt x="284161" y="4623042"/>
                  <a:pt x="280316" y="4624309"/>
                </a:cubicBezTo>
                <a:cubicBezTo>
                  <a:pt x="276472" y="4625576"/>
                  <a:pt x="271855" y="4626221"/>
                  <a:pt x="266443" y="4626221"/>
                </a:cubicBezTo>
                <a:lnTo>
                  <a:pt x="246362" y="4626221"/>
                </a:lnTo>
                <a:close/>
                <a:moveTo>
                  <a:pt x="520057" y="4531338"/>
                </a:moveTo>
                <a:cubicBezTo>
                  <a:pt x="513550" y="4531338"/>
                  <a:pt x="507279" y="4531918"/>
                  <a:pt x="501244" y="4533099"/>
                </a:cubicBezTo>
                <a:cubicBezTo>
                  <a:pt x="495209" y="4534280"/>
                  <a:pt x="489539" y="4537008"/>
                  <a:pt x="484192" y="4541303"/>
                </a:cubicBezTo>
                <a:cubicBezTo>
                  <a:pt x="477813" y="4546565"/>
                  <a:pt x="473325" y="4552965"/>
                  <a:pt x="470747" y="4560525"/>
                </a:cubicBezTo>
                <a:cubicBezTo>
                  <a:pt x="468772" y="4566345"/>
                  <a:pt x="467526" y="4572272"/>
                  <a:pt x="466925" y="4578285"/>
                </a:cubicBezTo>
                <a:lnTo>
                  <a:pt x="480841" y="4578285"/>
                </a:lnTo>
                <a:lnTo>
                  <a:pt x="480841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27015"/>
                </a:lnTo>
                <a:lnTo>
                  <a:pt x="519714" y="4627015"/>
                </a:lnTo>
                <a:cubicBezTo>
                  <a:pt x="518726" y="4627015"/>
                  <a:pt x="517738" y="4626822"/>
                  <a:pt x="516750" y="4626779"/>
                </a:cubicBezTo>
                <a:cubicBezTo>
                  <a:pt x="507601" y="4625813"/>
                  <a:pt x="501545" y="4622054"/>
                  <a:pt x="498581" y="4615440"/>
                </a:cubicBezTo>
                <a:cubicBezTo>
                  <a:pt x="495188" y="4607880"/>
                  <a:pt x="493319" y="4599075"/>
                  <a:pt x="492976" y="4589067"/>
                </a:cubicBezTo>
                <a:cubicBezTo>
                  <a:pt x="493319" y="4579059"/>
                  <a:pt x="495188" y="4570253"/>
                  <a:pt x="498581" y="4562694"/>
                </a:cubicBez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31338"/>
                </a:lnTo>
                <a:close/>
                <a:moveTo>
                  <a:pt x="614639" y="4531317"/>
                </a:moveTo>
                <a:lnTo>
                  <a:pt x="653275" y="4589067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683278" y="4589067"/>
                </a:lnTo>
                <a:lnTo>
                  <a:pt x="721892" y="4531317"/>
                </a:lnTo>
                <a:lnTo>
                  <a:pt x="691332" y="4531317"/>
                </a:lnTo>
                <a:lnTo>
                  <a:pt x="668287" y="4567096"/>
                </a:lnTo>
                <a:lnTo>
                  <a:pt x="645222" y="4531317"/>
                </a:lnTo>
                <a:close/>
                <a:moveTo>
                  <a:pt x="574607" y="4531317"/>
                </a:moveTo>
                <a:lnTo>
                  <a:pt x="574607" y="4646816"/>
                </a:lnTo>
                <a:lnTo>
                  <a:pt x="599907" y="4646816"/>
                </a:lnTo>
                <a:lnTo>
                  <a:pt x="599907" y="4531317"/>
                </a:lnTo>
                <a:close/>
                <a:moveTo>
                  <a:pt x="392015" y="4531317"/>
                </a:moveTo>
                <a:cubicBezTo>
                  <a:pt x="380783" y="4531317"/>
                  <a:pt x="368971" y="4532498"/>
                  <a:pt x="359392" y="4538898"/>
                </a:cubicBezTo>
                <a:cubicBezTo>
                  <a:pt x="350501" y="4544868"/>
                  <a:pt x="344660" y="4553588"/>
                  <a:pt x="341674" y="4563810"/>
                </a:cubicBezTo>
                <a:cubicBezTo>
                  <a:pt x="339763" y="4570275"/>
                  <a:pt x="338711" y="4576997"/>
                  <a:pt x="338539" y="4583762"/>
                </a:cubicBez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26693"/>
                </a:lnTo>
                <a:lnTo>
                  <a:pt x="393110" y="4626693"/>
                </a:lnTo>
                <a:cubicBezTo>
                  <a:pt x="386130" y="4626607"/>
                  <a:pt x="378743" y="4625039"/>
                  <a:pt x="373631" y="4619907"/>
                </a:cubicBezTo>
                <a:cubicBezTo>
                  <a:pt x="368348" y="4614580"/>
                  <a:pt x="366351" y="4606956"/>
                  <a:pt x="365900" y="4599654"/>
                </a:cubicBezTo>
                <a:lnTo>
                  <a:pt x="414952" y="4599654"/>
                </a:lnTo>
                <a:lnTo>
                  <a:pt x="414952" y="4578414"/>
                </a:lnTo>
                <a:lnTo>
                  <a:pt x="365921" y="4578414"/>
                </a:lnTo>
                <a:cubicBezTo>
                  <a:pt x="366372" y="4571112"/>
                  <a:pt x="368369" y="4563488"/>
                  <a:pt x="373653" y="4558162"/>
                </a:cubicBez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31317"/>
                </a:lnTo>
                <a:close/>
                <a:moveTo>
                  <a:pt x="221879" y="4531274"/>
                </a:move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cubicBezTo>
                  <a:pt x="323999" y="4585008"/>
                  <a:pt x="323763" y="4580820"/>
                  <a:pt x="323226" y="4576739"/>
                </a:cubicBezTo>
                <a:cubicBezTo>
                  <a:pt x="322711" y="4572637"/>
                  <a:pt x="321938" y="4568729"/>
                  <a:pt x="320907" y="4565035"/>
                </a:cubicBezTo>
                <a:cubicBezTo>
                  <a:pt x="319876" y="4561319"/>
                  <a:pt x="318673" y="4557947"/>
                  <a:pt x="317277" y="4554898"/>
                </a:cubicBezTo>
                <a:cubicBezTo>
                  <a:pt x="315903" y="4551848"/>
                  <a:pt x="314356" y="4549271"/>
                  <a:pt x="312617" y="4547188"/>
                </a:cubicBezTo>
                <a:cubicBezTo>
                  <a:pt x="308150" y="4541539"/>
                  <a:pt x="302265" y="4537459"/>
                  <a:pt x="295028" y="4534989"/>
                </a:cubicBezTo>
                <a:cubicBezTo>
                  <a:pt x="287790" y="4532498"/>
                  <a:pt x="278233" y="4531274"/>
                  <a:pt x="266400" y="4531274"/>
                </a:cubicBezTo>
                <a:close/>
                <a:moveTo>
                  <a:pt x="581952" y="4267394"/>
                </a:moveTo>
                <a:cubicBezTo>
                  <a:pt x="545485" y="4267394"/>
                  <a:pt x="472551" y="4302551"/>
                  <a:pt x="472551" y="4302551"/>
                </a:cubicBezTo>
                <a:lnTo>
                  <a:pt x="472551" y="4302959"/>
                </a:lnTo>
                <a:cubicBezTo>
                  <a:pt x="492696" y="4302959"/>
                  <a:pt x="509018" y="4318873"/>
                  <a:pt x="509018" y="4338524"/>
                </a:cubicBezTo>
                <a:cubicBezTo>
                  <a:pt x="509018" y="4343871"/>
                  <a:pt x="507773" y="4348940"/>
                  <a:pt x="505604" y="4353493"/>
                </a:cubicBezTo>
                <a:cubicBezTo>
                  <a:pt x="498302" y="4370223"/>
                  <a:pt x="479617" y="4388821"/>
                  <a:pt x="453888" y="4419511"/>
                </a:cubicBezTo>
                <a:cubicBezTo>
                  <a:pt x="429427" y="4448719"/>
                  <a:pt x="402195" y="4476316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cubicBezTo>
                  <a:pt x="622414" y="4291383"/>
                  <a:pt x="615004" y="4267394"/>
                  <a:pt x="581952" y="4267394"/>
                </a:cubicBezTo>
                <a:close/>
                <a:moveTo>
                  <a:pt x="476814" y="4190167"/>
                </a:moveTo>
                <a:cubicBezTo>
                  <a:pt x="436683" y="4197398"/>
                  <a:pt x="390269" y="4229858"/>
                  <a:pt x="356492" y="4278325"/>
                </a:cubicBezTo>
                <a:cubicBezTo>
                  <a:pt x="329905" y="4316467"/>
                  <a:pt x="322667" y="4346791"/>
                  <a:pt x="322667" y="4369771"/>
                </a:cubicBez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cubicBezTo>
                  <a:pt x="452406" y="4374088"/>
                  <a:pt x="436084" y="4358152"/>
                  <a:pt x="436084" y="4338523"/>
                </a:cubicBezTo>
                <a:cubicBezTo>
                  <a:pt x="436084" y="4333175"/>
                  <a:pt x="437329" y="4328107"/>
                  <a:pt x="439499" y="4323554"/>
                </a:cubicBezTo>
                <a:cubicBezTo>
                  <a:pt x="446822" y="4306802"/>
                  <a:pt x="465485" y="4288225"/>
                  <a:pt x="491214" y="4257536"/>
                </a:cubicBezTo>
                <a:cubicBezTo>
                  <a:pt x="515675" y="4228328"/>
                  <a:pt x="542907" y="4200731"/>
                  <a:pt x="514151" y="4191689"/>
                </a:cubicBezTo>
                <a:cubicBezTo>
                  <a:pt x="502871" y="4188151"/>
                  <a:pt x="490191" y="4187757"/>
                  <a:pt x="476814" y="419016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12" name="Rechteck 11" hidden="1">
            <a:extLst>
              <a:ext uri="{FF2B5EF4-FFF2-40B4-BE49-F238E27FC236}">
                <a16:creationId xmlns:a16="http://schemas.microsoft.com/office/drawing/2014/main" id="{52B4C25D-2ED7-4F68-8856-319DED9A837C}"/>
              </a:ext>
            </a:extLst>
          </p:cNvPr>
          <p:cNvSpPr/>
          <p:nvPr userDrawn="1"/>
        </p:nvSpPr>
        <p:spPr>
          <a:xfrm>
            <a:off x="0" y="4524375"/>
            <a:ext cx="9144000" cy="6191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de-DE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platzhalter 4">
            <a:extLst>
              <a:ext uri="{FF2B5EF4-FFF2-40B4-BE49-F238E27FC236}">
                <a16:creationId xmlns:a16="http://schemas.microsoft.com/office/drawing/2014/main" id="{87B37ABB-2707-4356-B886-46D684EC03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6271" y="1495927"/>
            <a:ext cx="7658100" cy="246221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buNone/>
              <a:defRPr/>
            </a:lvl2pPr>
          </a:lstStyle>
          <a:p>
            <a:pPr lvl="0"/>
            <a:r>
              <a:rPr lang="de-DE"/>
              <a:t>Name | Position</a:t>
            </a:r>
          </a:p>
        </p:txBody>
      </p:sp>
      <p:sp>
        <p:nvSpPr>
          <p:cNvPr id="36" name="Titel 14">
            <a:extLst>
              <a:ext uri="{FF2B5EF4-FFF2-40B4-BE49-F238E27FC236}">
                <a16:creationId xmlns:a16="http://schemas.microsoft.com/office/drawing/2014/main" id="{D4601035-F60D-4F4E-85AB-041AAFF30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271" y="847257"/>
            <a:ext cx="7658100" cy="534987"/>
          </a:xfrm>
          <a:noFill/>
          <a:ln>
            <a:noFill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lang="de-DE" sz="3200" dirty="0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542195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light - chan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13">
            <a:extLst>
              <a:ext uri="{FF2B5EF4-FFF2-40B4-BE49-F238E27FC236}">
                <a16:creationId xmlns:a16="http://schemas.microsoft.com/office/drawing/2014/main" id="{6A5785A9-422B-42B6-84EE-B8AB305879E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0" y="0"/>
            <a:ext cx="9144000" cy="4888705"/>
          </a:xfrm>
          <a:custGeom>
            <a:avLst/>
            <a:gdLst>
              <a:gd name="connsiteX0" fmla="*/ 246362 w 9144000"/>
              <a:gd name="connsiteY0" fmla="*/ 4551891 h 4888705"/>
              <a:gd name="connsiteX1" fmla="*/ 266443 w 9144000"/>
              <a:gd name="connsiteY1" fmla="*/ 4551891 h 4888705"/>
              <a:gd name="connsiteX2" fmla="*/ 278512 w 9144000"/>
              <a:gd name="connsiteY2" fmla="*/ 4553115 h 4888705"/>
              <a:gd name="connsiteX3" fmla="*/ 286609 w 9144000"/>
              <a:gd name="connsiteY3" fmla="*/ 4557282 h 4888705"/>
              <a:gd name="connsiteX4" fmla="*/ 294297 w 9144000"/>
              <a:gd name="connsiteY4" fmla="*/ 4569931 h 4888705"/>
              <a:gd name="connsiteX5" fmla="*/ 297089 w 9144000"/>
              <a:gd name="connsiteY5" fmla="*/ 4589131 h 4888705"/>
              <a:gd name="connsiteX6" fmla="*/ 294963 w 9144000"/>
              <a:gd name="connsiteY6" fmla="*/ 4606097 h 4888705"/>
              <a:gd name="connsiteX7" fmla="*/ 289186 w 9144000"/>
              <a:gd name="connsiteY7" fmla="*/ 4618575 h 4888705"/>
              <a:gd name="connsiteX8" fmla="*/ 280316 w 9144000"/>
              <a:gd name="connsiteY8" fmla="*/ 4624309 h 4888705"/>
              <a:gd name="connsiteX9" fmla="*/ 266443 w 9144000"/>
              <a:gd name="connsiteY9" fmla="*/ 4626221 h 4888705"/>
              <a:gd name="connsiteX10" fmla="*/ 246362 w 9144000"/>
              <a:gd name="connsiteY10" fmla="*/ 4626221 h 4888705"/>
              <a:gd name="connsiteX11" fmla="*/ 520057 w 9144000"/>
              <a:gd name="connsiteY11" fmla="*/ 4531338 h 4888705"/>
              <a:gd name="connsiteX12" fmla="*/ 501244 w 9144000"/>
              <a:gd name="connsiteY12" fmla="*/ 4533099 h 4888705"/>
              <a:gd name="connsiteX13" fmla="*/ 484192 w 9144000"/>
              <a:gd name="connsiteY13" fmla="*/ 4541303 h 4888705"/>
              <a:gd name="connsiteX14" fmla="*/ 470747 w 9144000"/>
              <a:gd name="connsiteY14" fmla="*/ 4560525 h 4888705"/>
              <a:gd name="connsiteX15" fmla="*/ 466925 w 9144000"/>
              <a:gd name="connsiteY15" fmla="*/ 4578285 h 4888705"/>
              <a:gd name="connsiteX16" fmla="*/ 480841 w 9144000"/>
              <a:gd name="connsiteY16" fmla="*/ 4578285 h 4888705"/>
              <a:gd name="connsiteX17" fmla="*/ 480841 w 9144000"/>
              <a:gd name="connsiteY17" fmla="*/ 4599848 h 4888705"/>
              <a:gd name="connsiteX18" fmla="*/ 466925 w 9144000"/>
              <a:gd name="connsiteY18" fmla="*/ 4599848 h 4888705"/>
              <a:gd name="connsiteX19" fmla="*/ 470747 w 9144000"/>
              <a:gd name="connsiteY19" fmla="*/ 4617609 h 4888705"/>
              <a:gd name="connsiteX20" fmla="*/ 484192 w 9144000"/>
              <a:gd name="connsiteY20" fmla="*/ 4636830 h 4888705"/>
              <a:gd name="connsiteX21" fmla="*/ 501244 w 9144000"/>
              <a:gd name="connsiteY21" fmla="*/ 4645034 h 4888705"/>
              <a:gd name="connsiteX22" fmla="*/ 520057 w 9144000"/>
              <a:gd name="connsiteY22" fmla="*/ 4646795 h 4888705"/>
              <a:gd name="connsiteX23" fmla="*/ 555579 w 9144000"/>
              <a:gd name="connsiteY23" fmla="*/ 4646795 h 4888705"/>
              <a:gd name="connsiteX24" fmla="*/ 555579 w 9144000"/>
              <a:gd name="connsiteY24" fmla="*/ 4627015 h 4888705"/>
              <a:gd name="connsiteX25" fmla="*/ 519714 w 9144000"/>
              <a:gd name="connsiteY25" fmla="*/ 4627015 h 4888705"/>
              <a:gd name="connsiteX26" fmla="*/ 516750 w 9144000"/>
              <a:gd name="connsiteY26" fmla="*/ 4626779 h 4888705"/>
              <a:gd name="connsiteX27" fmla="*/ 498581 w 9144000"/>
              <a:gd name="connsiteY27" fmla="*/ 4615440 h 4888705"/>
              <a:gd name="connsiteX28" fmla="*/ 492976 w 9144000"/>
              <a:gd name="connsiteY28" fmla="*/ 4589067 h 4888705"/>
              <a:gd name="connsiteX29" fmla="*/ 498581 w 9144000"/>
              <a:gd name="connsiteY29" fmla="*/ 4562694 h 4888705"/>
              <a:gd name="connsiteX30" fmla="*/ 516750 w 9144000"/>
              <a:gd name="connsiteY30" fmla="*/ 4551354 h 4888705"/>
              <a:gd name="connsiteX31" fmla="*/ 519714 w 9144000"/>
              <a:gd name="connsiteY31" fmla="*/ 4551118 h 4888705"/>
              <a:gd name="connsiteX32" fmla="*/ 555579 w 9144000"/>
              <a:gd name="connsiteY32" fmla="*/ 4551118 h 4888705"/>
              <a:gd name="connsiteX33" fmla="*/ 555579 w 9144000"/>
              <a:gd name="connsiteY33" fmla="*/ 4531338 h 4888705"/>
              <a:gd name="connsiteX34" fmla="*/ 614639 w 9144000"/>
              <a:gd name="connsiteY34" fmla="*/ 4531317 h 4888705"/>
              <a:gd name="connsiteX35" fmla="*/ 653275 w 9144000"/>
              <a:gd name="connsiteY35" fmla="*/ 4589067 h 4888705"/>
              <a:gd name="connsiteX36" fmla="*/ 614639 w 9144000"/>
              <a:gd name="connsiteY36" fmla="*/ 4646816 h 4888705"/>
              <a:gd name="connsiteX37" fmla="*/ 645222 w 9144000"/>
              <a:gd name="connsiteY37" fmla="*/ 4646816 h 4888705"/>
              <a:gd name="connsiteX38" fmla="*/ 668287 w 9144000"/>
              <a:gd name="connsiteY38" fmla="*/ 4611058 h 4888705"/>
              <a:gd name="connsiteX39" fmla="*/ 691332 w 9144000"/>
              <a:gd name="connsiteY39" fmla="*/ 4646816 h 4888705"/>
              <a:gd name="connsiteX40" fmla="*/ 721892 w 9144000"/>
              <a:gd name="connsiteY40" fmla="*/ 4646816 h 4888705"/>
              <a:gd name="connsiteX41" fmla="*/ 683278 w 9144000"/>
              <a:gd name="connsiteY41" fmla="*/ 4589067 h 4888705"/>
              <a:gd name="connsiteX42" fmla="*/ 721892 w 9144000"/>
              <a:gd name="connsiteY42" fmla="*/ 4531317 h 4888705"/>
              <a:gd name="connsiteX43" fmla="*/ 691332 w 9144000"/>
              <a:gd name="connsiteY43" fmla="*/ 4531317 h 4888705"/>
              <a:gd name="connsiteX44" fmla="*/ 668287 w 9144000"/>
              <a:gd name="connsiteY44" fmla="*/ 4567096 h 4888705"/>
              <a:gd name="connsiteX45" fmla="*/ 645222 w 9144000"/>
              <a:gd name="connsiteY45" fmla="*/ 4531317 h 4888705"/>
              <a:gd name="connsiteX46" fmla="*/ 574607 w 9144000"/>
              <a:gd name="connsiteY46" fmla="*/ 4531317 h 4888705"/>
              <a:gd name="connsiteX47" fmla="*/ 574607 w 9144000"/>
              <a:gd name="connsiteY47" fmla="*/ 4646816 h 4888705"/>
              <a:gd name="connsiteX48" fmla="*/ 599907 w 9144000"/>
              <a:gd name="connsiteY48" fmla="*/ 4646816 h 4888705"/>
              <a:gd name="connsiteX49" fmla="*/ 599907 w 9144000"/>
              <a:gd name="connsiteY49" fmla="*/ 4531317 h 4888705"/>
              <a:gd name="connsiteX50" fmla="*/ 392015 w 9144000"/>
              <a:gd name="connsiteY50" fmla="*/ 4531317 h 4888705"/>
              <a:gd name="connsiteX51" fmla="*/ 359392 w 9144000"/>
              <a:gd name="connsiteY51" fmla="*/ 4538898 h 4888705"/>
              <a:gd name="connsiteX52" fmla="*/ 341674 w 9144000"/>
              <a:gd name="connsiteY52" fmla="*/ 4563810 h 4888705"/>
              <a:gd name="connsiteX53" fmla="*/ 338539 w 9144000"/>
              <a:gd name="connsiteY53" fmla="*/ 4583762 h 4888705"/>
              <a:gd name="connsiteX54" fmla="*/ 338474 w 9144000"/>
              <a:gd name="connsiteY54" fmla="*/ 4589067 h 4888705"/>
              <a:gd name="connsiteX55" fmla="*/ 338539 w 9144000"/>
              <a:gd name="connsiteY55" fmla="*/ 4594371 h 4888705"/>
              <a:gd name="connsiteX56" fmla="*/ 347108 w 9144000"/>
              <a:gd name="connsiteY56" fmla="*/ 4626801 h 4888705"/>
              <a:gd name="connsiteX57" fmla="*/ 372063 w 9144000"/>
              <a:gd name="connsiteY57" fmla="*/ 4644798 h 4888705"/>
              <a:gd name="connsiteX58" fmla="*/ 391994 w 9144000"/>
              <a:gd name="connsiteY58" fmla="*/ 4646795 h 4888705"/>
              <a:gd name="connsiteX59" fmla="*/ 424466 w 9144000"/>
              <a:gd name="connsiteY59" fmla="*/ 4646795 h 4888705"/>
              <a:gd name="connsiteX60" fmla="*/ 424466 w 9144000"/>
              <a:gd name="connsiteY60" fmla="*/ 4626693 h 4888705"/>
              <a:gd name="connsiteX61" fmla="*/ 393110 w 9144000"/>
              <a:gd name="connsiteY61" fmla="*/ 4626693 h 4888705"/>
              <a:gd name="connsiteX62" fmla="*/ 373631 w 9144000"/>
              <a:gd name="connsiteY62" fmla="*/ 4619907 h 4888705"/>
              <a:gd name="connsiteX63" fmla="*/ 365900 w 9144000"/>
              <a:gd name="connsiteY63" fmla="*/ 4599654 h 4888705"/>
              <a:gd name="connsiteX64" fmla="*/ 414952 w 9144000"/>
              <a:gd name="connsiteY64" fmla="*/ 4599654 h 4888705"/>
              <a:gd name="connsiteX65" fmla="*/ 414952 w 9144000"/>
              <a:gd name="connsiteY65" fmla="*/ 4578414 h 4888705"/>
              <a:gd name="connsiteX66" fmla="*/ 365921 w 9144000"/>
              <a:gd name="connsiteY66" fmla="*/ 4578414 h 4888705"/>
              <a:gd name="connsiteX67" fmla="*/ 373653 w 9144000"/>
              <a:gd name="connsiteY67" fmla="*/ 4558162 h 4888705"/>
              <a:gd name="connsiteX68" fmla="*/ 393132 w 9144000"/>
              <a:gd name="connsiteY68" fmla="*/ 4551376 h 4888705"/>
              <a:gd name="connsiteX69" fmla="*/ 424487 w 9144000"/>
              <a:gd name="connsiteY69" fmla="*/ 4551376 h 4888705"/>
              <a:gd name="connsiteX70" fmla="*/ 424487 w 9144000"/>
              <a:gd name="connsiteY70" fmla="*/ 4531317 h 4888705"/>
              <a:gd name="connsiteX71" fmla="*/ 221879 w 9144000"/>
              <a:gd name="connsiteY71" fmla="*/ 4531274 h 4888705"/>
              <a:gd name="connsiteX72" fmla="*/ 221879 w 9144000"/>
              <a:gd name="connsiteY72" fmla="*/ 4646795 h 4888705"/>
              <a:gd name="connsiteX73" fmla="*/ 266421 w 9144000"/>
              <a:gd name="connsiteY73" fmla="*/ 4646795 h 4888705"/>
              <a:gd name="connsiteX74" fmla="*/ 276429 w 9144000"/>
              <a:gd name="connsiteY74" fmla="*/ 4646709 h 4888705"/>
              <a:gd name="connsiteX75" fmla="*/ 283903 w 9144000"/>
              <a:gd name="connsiteY75" fmla="*/ 4646280 h 4888705"/>
              <a:gd name="connsiteX76" fmla="*/ 289680 w 9144000"/>
              <a:gd name="connsiteY76" fmla="*/ 4645506 h 4888705"/>
              <a:gd name="connsiteX77" fmla="*/ 294684 w 9144000"/>
              <a:gd name="connsiteY77" fmla="*/ 4644218 h 4888705"/>
              <a:gd name="connsiteX78" fmla="*/ 309932 w 9144000"/>
              <a:gd name="connsiteY78" fmla="*/ 4635455 h 4888705"/>
              <a:gd name="connsiteX79" fmla="*/ 319146 w 9144000"/>
              <a:gd name="connsiteY79" fmla="*/ 4619950 h 4888705"/>
              <a:gd name="connsiteX80" fmla="*/ 322711 w 9144000"/>
              <a:gd name="connsiteY80" fmla="*/ 4605238 h 4888705"/>
              <a:gd name="connsiteX81" fmla="*/ 323999 w 9144000"/>
              <a:gd name="connsiteY81" fmla="*/ 4589281 h 4888705"/>
              <a:gd name="connsiteX82" fmla="*/ 323226 w 9144000"/>
              <a:gd name="connsiteY82" fmla="*/ 4576739 h 4888705"/>
              <a:gd name="connsiteX83" fmla="*/ 320907 w 9144000"/>
              <a:gd name="connsiteY83" fmla="*/ 4565035 h 4888705"/>
              <a:gd name="connsiteX84" fmla="*/ 317277 w 9144000"/>
              <a:gd name="connsiteY84" fmla="*/ 4554898 h 4888705"/>
              <a:gd name="connsiteX85" fmla="*/ 312617 w 9144000"/>
              <a:gd name="connsiteY85" fmla="*/ 4547188 h 4888705"/>
              <a:gd name="connsiteX86" fmla="*/ 295028 w 9144000"/>
              <a:gd name="connsiteY86" fmla="*/ 4534989 h 4888705"/>
              <a:gd name="connsiteX87" fmla="*/ 266400 w 9144000"/>
              <a:gd name="connsiteY87" fmla="*/ 4531274 h 4888705"/>
              <a:gd name="connsiteX88" fmla="*/ 581952 w 9144000"/>
              <a:gd name="connsiteY88" fmla="*/ 4267394 h 4888705"/>
              <a:gd name="connsiteX89" fmla="*/ 472551 w 9144000"/>
              <a:gd name="connsiteY89" fmla="*/ 4302551 h 4888705"/>
              <a:gd name="connsiteX90" fmla="*/ 472551 w 9144000"/>
              <a:gd name="connsiteY90" fmla="*/ 4302959 h 4888705"/>
              <a:gd name="connsiteX91" fmla="*/ 509018 w 9144000"/>
              <a:gd name="connsiteY91" fmla="*/ 4338524 h 4888705"/>
              <a:gd name="connsiteX92" fmla="*/ 505604 w 9144000"/>
              <a:gd name="connsiteY92" fmla="*/ 4353493 h 4888705"/>
              <a:gd name="connsiteX93" fmla="*/ 453888 w 9144000"/>
              <a:gd name="connsiteY93" fmla="*/ 4419511 h 4888705"/>
              <a:gd name="connsiteX94" fmla="*/ 430952 w 9144000"/>
              <a:gd name="connsiteY94" fmla="*/ 4485357 h 4888705"/>
              <a:gd name="connsiteX95" fmla="*/ 588588 w 9144000"/>
              <a:gd name="connsiteY95" fmla="*/ 4398700 h 4888705"/>
              <a:gd name="connsiteX96" fmla="*/ 622414 w 9144000"/>
              <a:gd name="connsiteY96" fmla="*/ 4307254 h 4888705"/>
              <a:gd name="connsiteX97" fmla="*/ 581952 w 9144000"/>
              <a:gd name="connsiteY97" fmla="*/ 4267394 h 4888705"/>
              <a:gd name="connsiteX98" fmla="*/ 476814 w 9144000"/>
              <a:gd name="connsiteY98" fmla="*/ 4190167 h 4888705"/>
              <a:gd name="connsiteX99" fmla="*/ 356492 w 9144000"/>
              <a:gd name="connsiteY99" fmla="*/ 4278325 h 4888705"/>
              <a:gd name="connsiteX100" fmla="*/ 322667 w 9144000"/>
              <a:gd name="connsiteY100" fmla="*/ 4369771 h 4888705"/>
              <a:gd name="connsiteX101" fmla="*/ 363129 w 9144000"/>
              <a:gd name="connsiteY101" fmla="*/ 4409631 h 4888705"/>
              <a:gd name="connsiteX102" fmla="*/ 472551 w 9144000"/>
              <a:gd name="connsiteY102" fmla="*/ 4374474 h 4888705"/>
              <a:gd name="connsiteX103" fmla="*/ 472551 w 9144000"/>
              <a:gd name="connsiteY103" fmla="*/ 4374088 h 4888705"/>
              <a:gd name="connsiteX104" fmla="*/ 436084 w 9144000"/>
              <a:gd name="connsiteY104" fmla="*/ 4338523 h 4888705"/>
              <a:gd name="connsiteX105" fmla="*/ 439499 w 9144000"/>
              <a:gd name="connsiteY105" fmla="*/ 4323554 h 4888705"/>
              <a:gd name="connsiteX106" fmla="*/ 491214 w 9144000"/>
              <a:gd name="connsiteY106" fmla="*/ 4257536 h 4888705"/>
              <a:gd name="connsiteX107" fmla="*/ 514151 w 9144000"/>
              <a:gd name="connsiteY107" fmla="*/ 4191689 h 4888705"/>
              <a:gd name="connsiteX108" fmla="*/ 476814 w 9144000"/>
              <a:gd name="connsiteY108" fmla="*/ 4190167 h 4888705"/>
              <a:gd name="connsiteX109" fmla="*/ 0 w 9144000"/>
              <a:gd name="connsiteY109" fmla="*/ 0 h 4888705"/>
              <a:gd name="connsiteX110" fmla="*/ 9144000 w 9144000"/>
              <a:gd name="connsiteY110" fmla="*/ 0 h 4888705"/>
              <a:gd name="connsiteX111" fmla="*/ 9144000 w 9144000"/>
              <a:gd name="connsiteY111" fmla="*/ 4763729 h 4888705"/>
              <a:gd name="connsiteX112" fmla="*/ 719138 w 9144000"/>
              <a:gd name="connsiteY112" fmla="*/ 4763729 h 4888705"/>
              <a:gd name="connsiteX113" fmla="*/ 719138 w 9144000"/>
              <a:gd name="connsiteY113" fmla="*/ 4888705 h 4888705"/>
              <a:gd name="connsiteX114" fmla="*/ 223838 w 9144000"/>
              <a:gd name="connsiteY114" fmla="*/ 4888705 h 4888705"/>
              <a:gd name="connsiteX115" fmla="*/ 223838 w 9144000"/>
              <a:gd name="connsiteY115" fmla="*/ 4763729 h 4888705"/>
              <a:gd name="connsiteX116" fmla="*/ 0 w 9144000"/>
              <a:gd name="connsiteY116" fmla="*/ 4763729 h 488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9144000" h="4888705">
                <a:moveTo>
                  <a:pt x="246362" y="4551891"/>
                </a:moveTo>
                <a:lnTo>
                  <a:pt x="266443" y="4551891"/>
                </a:lnTo>
                <a:cubicBezTo>
                  <a:pt x="271382" y="4551891"/>
                  <a:pt x="275398" y="4552299"/>
                  <a:pt x="278512" y="4553115"/>
                </a:cubicBezTo>
                <a:cubicBezTo>
                  <a:pt x="281626" y="4553931"/>
                  <a:pt x="284311" y="4555327"/>
                  <a:pt x="286609" y="4557282"/>
                </a:cubicBezTo>
                <a:cubicBezTo>
                  <a:pt x="289830" y="4559945"/>
                  <a:pt x="292386" y="4564154"/>
                  <a:pt x="294297" y="4569931"/>
                </a:cubicBezTo>
                <a:cubicBezTo>
                  <a:pt x="296166" y="4575687"/>
                  <a:pt x="297089" y="4582108"/>
                  <a:pt x="297089" y="4589131"/>
                </a:cubicBezTo>
                <a:cubicBezTo>
                  <a:pt x="297089" y="4595144"/>
                  <a:pt x="296381" y="4600793"/>
                  <a:pt x="294963" y="4606097"/>
                </a:cubicBezTo>
                <a:cubicBezTo>
                  <a:pt x="293503" y="4611423"/>
                  <a:pt x="291591" y="4615568"/>
                  <a:pt x="289186" y="4618575"/>
                </a:cubicBezTo>
                <a:cubicBezTo>
                  <a:pt x="287124" y="4621109"/>
                  <a:pt x="284161" y="4623042"/>
                  <a:pt x="280316" y="4624309"/>
                </a:cubicBezTo>
                <a:cubicBezTo>
                  <a:pt x="276472" y="4625576"/>
                  <a:pt x="271855" y="4626221"/>
                  <a:pt x="266443" y="4626221"/>
                </a:cubicBezTo>
                <a:lnTo>
                  <a:pt x="246362" y="4626221"/>
                </a:lnTo>
                <a:close/>
                <a:moveTo>
                  <a:pt x="520057" y="4531338"/>
                </a:moveTo>
                <a:cubicBezTo>
                  <a:pt x="513550" y="4531338"/>
                  <a:pt x="507279" y="4531918"/>
                  <a:pt x="501244" y="4533099"/>
                </a:cubicBezTo>
                <a:cubicBezTo>
                  <a:pt x="495209" y="4534280"/>
                  <a:pt x="489539" y="4537008"/>
                  <a:pt x="484192" y="4541303"/>
                </a:cubicBezTo>
                <a:cubicBezTo>
                  <a:pt x="477813" y="4546565"/>
                  <a:pt x="473325" y="4552965"/>
                  <a:pt x="470747" y="4560525"/>
                </a:cubicBezTo>
                <a:cubicBezTo>
                  <a:pt x="468772" y="4566345"/>
                  <a:pt x="467526" y="4572272"/>
                  <a:pt x="466925" y="4578285"/>
                </a:cubicBezTo>
                <a:lnTo>
                  <a:pt x="480841" y="4578285"/>
                </a:lnTo>
                <a:lnTo>
                  <a:pt x="480841" y="4599848"/>
                </a:lnTo>
                <a:lnTo>
                  <a:pt x="466925" y="4599848"/>
                </a:lnTo>
                <a:cubicBezTo>
                  <a:pt x="467505" y="4605904"/>
                  <a:pt x="468772" y="4611810"/>
                  <a:pt x="470747" y="4617609"/>
                </a:cubicBezTo>
                <a:cubicBezTo>
                  <a:pt x="473303" y="4625168"/>
                  <a:pt x="477792" y="4631568"/>
                  <a:pt x="484192" y="4636830"/>
                </a:cubicBezTo>
                <a:cubicBezTo>
                  <a:pt x="489539" y="4641125"/>
                  <a:pt x="495209" y="4643853"/>
                  <a:pt x="501244" y="4645034"/>
                </a:cubicBezTo>
                <a:cubicBezTo>
                  <a:pt x="507279" y="4646215"/>
                  <a:pt x="513550" y="4646795"/>
                  <a:pt x="520057" y="4646795"/>
                </a:cubicBezTo>
                <a:lnTo>
                  <a:pt x="555579" y="4646795"/>
                </a:lnTo>
                <a:lnTo>
                  <a:pt x="555579" y="4627015"/>
                </a:lnTo>
                <a:lnTo>
                  <a:pt x="519714" y="4627015"/>
                </a:lnTo>
                <a:cubicBezTo>
                  <a:pt x="518726" y="4627015"/>
                  <a:pt x="517738" y="4626822"/>
                  <a:pt x="516750" y="4626779"/>
                </a:cubicBezTo>
                <a:cubicBezTo>
                  <a:pt x="507601" y="4625813"/>
                  <a:pt x="501545" y="4622054"/>
                  <a:pt x="498581" y="4615440"/>
                </a:cubicBezTo>
                <a:cubicBezTo>
                  <a:pt x="495188" y="4607880"/>
                  <a:pt x="493319" y="4599075"/>
                  <a:pt x="492976" y="4589067"/>
                </a:cubicBezTo>
                <a:cubicBezTo>
                  <a:pt x="493319" y="4579059"/>
                  <a:pt x="495188" y="4570253"/>
                  <a:pt x="498581" y="4562694"/>
                </a:cubicBezTo>
                <a:cubicBezTo>
                  <a:pt x="501545" y="4556079"/>
                  <a:pt x="507601" y="4552321"/>
                  <a:pt x="516750" y="4551354"/>
                </a:cubicBezTo>
                <a:cubicBezTo>
                  <a:pt x="517738" y="4551290"/>
                  <a:pt x="518726" y="4551118"/>
                  <a:pt x="519714" y="4551118"/>
                </a:cubicBezTo>
                <a:lnTo>
                  <a:pt x="555579" y="4551118"/>
                </a:lnTo>
                <a:lnTo>
                  <a:pt x="555579" y="4531338"/>
                </a:lnTo>
                <a:close/>
                <a:moveTo>
                  <a:pt x="614639" y="4531317"/>
                </a:moveTo>
                <a:lnTo>
                  <a:pt x="653275" y="4589067"/>
                </a:lnTo>
                <a:lnTo>
                  <a:pt x="614639" y="4646816"/>
                </a:lnTo>
                <a:lnTo>
                  <a:pt x="645222" y="4646816"/>
                </a:lnTo>
                <a:lnTo>
                  <a:pt x="668287" y="4611058"/>
                </a:lnTo>
                <a:lnTo>
                  <a:pt x="691332" y="4646816"/>
                </a:lnTo>
                <a:lnTo>
                  <a:pt x="721892" y="4646816"/>
                </a:lnTo>
                <a:lnTo>
                  <a:pt x="683278" y="4589067"/>
                </a:lnTo>
                <a:lnTo>
                  <a:pt x="721892" y="4531317"/>
                </a:lnTo>
                <a:lnTo>
                  <a:pt x="691332" y="4531317"/>
                </a:lnTo>
                <a:lnTo>
                  <a:pt x="668287" y="4567096"/>
                </a:lnTo>
                <a:lnTo>
                  <a:pt x="645222" y="4531317"/>
                </a:lnTo>
                <a:close/>
                <a:moveTo>
                  <a:pt x="574607" y="4531317"/>
                </a:moveTo>
                <a:lnTo>
                  <a:pt x="574607" y="4646816"/>
                </a:lnTo>
                <a:lnTo>
                  <a:pt x="599907" y="4646816"/>
                </a:lnTo>
                <a:lnTo>
                  <a:pt x="599907" y="4531317"/>
                </a:lnTo>
                <a:close/>
                <a:moveTo>
                  <a:pt x="392015" y="4531317"/>
                </a:moveTo>
                <a:cubicBezTo>
                  <a:pt x="380783" y="4531317"/>
                  <a:pt x="368971" y="4532498"/>
                  <a:pt x="359392" y="4538898"/>
                </a:cubicBezTo>
                <a:cubicBezTo>
                  <a:pt x="350501" y="4544868"/>
                  <a:pt x="344660" y="4553588"/>
                  <a:pt x="341674" y="4563810"/>
                </a:cubicBezTo>
                <a:cubicBezTo>
                  <a:pt x="339763" y="4570275"/>
                  <a:pt x="338711" y="4576997"/>
                  <a:pt x="338539" y="4583762"/>
                </a:cubicBezTo>
                <a:cubicBezTo>
                  <a:pt x="338431" y="4585523"/>
                  <a:pt x="338410" y="4587306"/>
                  <a:pt x="338474" y="4589067"/>
                </a:cubicBezTo>
                <a:cubicBezTo>
                  <a:pt x="338410" y="4590828"/>
                  <a:pt x="338431" y="4592610"/>
                  <a:pt x="338539" y="4594371"/>
                </a:cubicBezTo>
                <a:cubicBezTo>
                  <a:pt x="338839" y="4605367"/>
                  <a:pt x="341073" y="4617437"/>
                  <a:pt x="347108" y="4626801"/>
                </a:cubicBezTo>
                <a:cubicBezTo>
                  <a:pt x="352756" y="4635563"/>
                  <a:pt x="361862" y="4642457"/>
                  <a:pt x="372063" y="4644798"/>
                </a:cubicBezTo>
                <a:cubicBezTo>
                  <a:pt x="378571" y="4646280"/>
                  <a:pt x="385357" y="4646795"/>
                  <a:pt x="391994" y="4646795"/>
                </a:cubicBezTo>
                <a:lnTo>
                  <a:pt x="424466" y="4646795"/>
                </a:lnTo>
                <a:lnTo>
                  <a:pt x="424466" y="4626693"/>
                </a:lnTo>
                <a:lnTo>
                  <a:pt x="393110" y="4626693"/>
                </a:lnTo>
                <a:cubicBezTo>
                  <a:pt x="386130" y="4626607"/>
                  <a:pt x="378743" y="4625039"/>
                  <a:pt x="373631" y="4619907"/>
                </a:cubicBezTo>
                <a:cubicBezTo>
                  <a:pt x="368348" y="4614580"/>
                  <a:pt x="366351" y="4606956"/>
                  <a:pt x="365900" y="4599654"/>
                </a:cubicBezTo>
                <a:lnTo>
                  <a:pt x="414952" y="4599654"/>
                </a:lnTo>
                <a:lnTo>
                  <a:pt x="414952" y="4578414"/>
                </a:lnTo>
                <a:lnTo>
                  <a:pt x="365921" y="4578414"/>
                </a:lnTo>
                <a:cubicBezTo>
                  <a:pt x="366372" y="4571112"/>
                  <a:pt x="368369" y="4563488"/>
                  <a:pt x="373653" y="4558162"/>
                </a:cubicBezTo>
                <a:cubicBezTo>
                  <a:pt x="378764" y="4553029"/>
                  <a:pt x="386152" y="4551462"/>
                  <a:pt x="393132" y="4551376"/>
                </a:cubicBezTo>
                <a:lnTo>
                  <a:pt x="424487" y="4551376"/>
                </a:lnTo>
                <a:lnTo>
                  <a:pt x="424487" y="4531317"/>
                </a:lnTo>
                <a:close/>
                <a:moveTo>
                  <a:pt x="221879" y="4531274"/>
                </a:moveTo>
                <a:lnTo>
                  <a:pt x="221879" y="4646795"/>
                </a:lnTo>
                <a:lnTo>
                  <a:pt x="266421" y="4646795"/>
                </a:lnTo>
                <a:cubicBezTo>
                  <a:pt x="270201" y="4646795"/>
                  <a:pt x="273551" y="4646774"/>
                  <a:pt x="276429" y="4646709"/>
                </a:cubicBezTo>
                <a:cubicBezTo>
                  <a:pt x="279285" y="4646645"/>
                  <a:pt x="281798" y="4646516"/>
                  <a:pt x="283903" y="4646280"/>
                </a:cubicBezTo>
                <a:cubicBezTo>
                  <a:pt x="286029" y="4646043"/>
                  <a:pt x="287962" y="4645786"/>
                  <a:pt x="289680" y="4645506"/>
                </a:cubicBezTo>
                <a:cubicBezTo>
                  <a:pt x="291398" y="4645227"/>
                  <a:pt x="293073" y="4644798"/>
                  <a:pt x="294684" y="4644218"/>
                </a:cubicBezTo>
                <a:cubicBezTo>
                  <a:pt x="300912" y="4642242"/>
                  <a:pt x="305981" y="4639343"/>
                  <a:pt x="309932" y="4635455"/>
                </a:cubicBezTo>
                <a:cubicBezTo>
                  <a:pt x="313905" y="4631590"/>
                  <a:pt x="316998" y="4626435"/>
                  <a:pt x="319146" y="4619950"/>
                </a:cubicBezTo>
                <a:cubicBezTo>
                  <a:pt x="320670" y="4615676"/>
                  <a:pt x="321852" y="4610779"/>
                  <a:pt x="322711" y="4605238"/>
                </a:cubicBezTo>
                <a:cubicBezTo>
                  <a:pt x="323591" y="4599697"/>
                  <a:pt x="323999" y="4594371"/>
                  <a:pt x="323999" y="4589281"/>
                </a:cubicBezTo>
                <a:cubicBezTo>
                  <a:pt x="323999" y="4585008"/>
                  <a:pt x="323763" y="4580820"/>
                  <a:pt x="323226" y="4576739"/>
                </a:cubicBezTo>
                <a:cubicBezTo>
                  <a:pt x="322711" y="4572637"/>
                  <a:pt x="321938" y="4568729"/>
                  <a:pt x="320907" y="4565035"/>
                </a:cubicBezTo>
                <a:cubicBezTo>
                  <a:pt x="319876" y="4561319"/>
                  <a:pt x="318673" y="4557947"/>
                  <a:pt x="317277" y="4554898"/>
                </a:cubicBezTo>
                <a:cubicBezTo>
                  <a:pt x="315903" y="4551848"/>
                  <a:pt x="314356" y="4549271"/>
                  <a:pt x="312617" y="4547188"/>
                </a:cubicBezTo>
                <a:cubicBezTo>
                  <a:pt x="308150" y="4541539"/>
                  <a:pt x="302265" y="4537459"/>
                  <a:pt x="295028" y="4534989"/>
                </a:cubicBezTo>
                <a:cubicBezTo>
                  <a:pt x="287790" y="4532498"/>
                  <a:pt x="278233" y="4531274"/>
                  <a:pt x="266400" y="4531274"/>
                </a:cubicBezTo>
                <a:close/>
                <a:moveTo>
                  <a:pt x="581952" y="4267394"/>
                </a:moveTo>
                <a:cubicBezTo>
                  <a:pt x="545485" y="4267394"/>
                  <a:pt x="472551" y="4302551"/>
                  <a:pt x="472551" y="4302551"/>
                </a:cubicBezTo>
                <a:lnTo>
                  <a:pt x="472551" y="4302959"/>
                </a:lnTo>
                <a:cubicBezTo>
                  <a:pt x="492696" y="4302959"/>
                  <a:pt x="509018" y="4318873"/>
                  <a:pt x="509018" y="4338524"/>
                </a:cubicBezTo>
                <a:cubicBezTo>
                  <a:pt x="509018" y="4343871"/>
                  <a:pt x="507773" y="4348940"/>
                  <a:pt x="505604" y="4353493"/>
                </a:cubicBezTo>
                <a:cubicBezTo>
                  <a:pt x="498302" y="4370223"/>
                  <a:pt x="479617" y="4388821"/>
                  <a:pt x="453888" y="4419511"/>
                </a:cubicBezTo>
                <a:cubicBezTo>
                  <a:pt x="429427" y="4448719"/>
                  <a:pt x="402195" y="4476316"/>
                  <a:pt x="430952" y="4485357"/>
                </a:cubicBezTo>
                <a:cubicBezTo>
                  <a:pt x="476052" y="4499489"/>
                  <a:pt x="543552" y="4463323"/>
                  <a:pt x="588588" y="4398700"/>
                </a:cubicBezTo>
                <a:cubicBezTo>
                  <a:pt x="615155" y="4360558"/>
                  <a:pt x="622414" y="4330212"/>
                  <a:pt x="622414" y="4307254"/>
                </a:cubicBezTo>
                <a:cubicBezTo>
                  <a:pt x="622414" y="4291383"/>
                  <a:pt x="615004" y="4267394"/>
                  <a:pt x="581952" y="4267394"/>
                </a:cubicBezTo>
                <a:close/>
                <a:moveTo>
                  <a:pt x="476814" y="4190167"/>
                </a:moveTo>
                <a:cubicBezTo>
                  <a:pt x="436683" y="4197398"/>
                  <a:pt x="390269" y="4229858"/>
                  <a:pt x="356492" y="4278325"/>
                </a:cubicBezTo>
                <a:cubicBezTo>
                  <a:pt x="329905" y="4316467"/>
                  <a:pt x="322667" y="4346791"/>
                  <a:pt x="322667" y="4369771"/>
                </a:cubicBezTo>
                <a:cubicBezTo>
                  <a:pt x="322667" y="4385642"/>
                  <a:pt x="330076" y="4409631"/>
                  <a:pt x="363129" y="4409631"/>
                </a:cubicBezTo>
                <a:cubicBezTo>
                  <a:pt x="399595" y="4409631"/>
                  <a:pt x="472551" y="4374474"/>
                  <a:pt x="472551" y="4374474"/>
                </a:cubicBezTo>
                <a:lnTo>
                  <a:pt x="472551" y="4374088"/>
                </a:lnTo>
                <a:cubicBezTo>
                  <a:pt x="452406" y="4374088"/>
                  <a:pt x="436084" y="4358152"/>
                  <a:pt x="436084" y="4338523"/>
                </a:cubicBezTo>
                <a:cubicBezTo>
                  <a:pt x="436084" y="4333175"/>
                  <a:pt x="437329" y="4328107"/>
                  <a:pt x="439499" y="4323554"/>
                </a:cubicBezTo>
                <a:cubicBezTo>
                  <a:pt x="446822" y="4306802"/>
                  <a:pt x="465485" y="4288225"/>
                  <a:pt x="491214" y="4257536"/>
                </a:cubicBezTo>
                <a:cubicBezTo>
                  <a:pt x="515675" y="4228328"/>
                  <a:pt x="542907" y="4200731"/>
                  <a:pt x="514151" y="4191689"/>
                </a:cubicBezTo>
                <a:cubicBezTo>
                  <a:pt x="502871" y="4188151"/>
                  <a:pt x="490191" y="4187757"/>
                  <a:pt x="476814" y="419016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4763729"/>
                </a:lnTo>
                <a:lnTo>
                  <a:pt x="719138" y="4763729"/>
                </a:lnTo>
                <a:lnTo>
                  <a:pt x="719138" y="4888705"/>
                </a:lnTo>
                <a:lnTo>
                  <a:pt x="223838" y="4888705"/>
                </a:lnTo>
                <a:lnTo>
                  <a:pt x="223838" y="4763729"/>
                </a:lnTo>
                <a:lnTo>
                  <a:pt x="0" y="4763729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algn="ctr">
              <a:buNone/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noProof="0"/>
              <a:t>Bild auf Platzhalter ziehen oder durch Klicken auf Symbol hinzufügen</a:t>
            </a:r>
          </a:p>
          <a:p>
            <a:pPr lvl="0"/>
            <a:endParaRPr lang="de-DE" noProof="0"/>
          </a:p>
          <a:p>
            <a:pPr lvl="0"/>
            <a:endParaRPr lang="de-DE" noProof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896271" y="1114209"/>
            <a:ext cx="7666038" cy="933906"/>
          </a:xfrm>
        </p:spPr>
        <p:txBody>
          <a:bodyPr/>
          <a:lstStyle>
            <a:lvl1pPr>
              <a:defRPr sz="2800">
                <a:solidFill>
                  <a:srgbClr val="1C3F4D"/>
                </a:solidFill>
              </a:defRPr>
            </a:lvl1pPr>
          </a:lstStyle>
          <a:p>
            <a:endParaRPr lang="de-DE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40F433A-8F69-4A9E-9B75-FC831094D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24234C1-209C-48CD-A015-AC28F9B8CF97}" type="datetime1">
              <a:rPr lang="de-DE" smtClean="0"/>
              <a:t>26.10.2023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1788C6F-DC0E-4E83-999A-D6CB6C3B1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/>
              <a:t>Cloudrouter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56CC273-E422-490F-ABC9-5DB1686F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162530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3.png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797024F6-5BB2-D3B2-1BB6-8E1D834B13B1}"/>
              </a:ext>
            </a:extLst>
          </p:cNvPr>
          <p:cNvPicPr>
            <a:picLocks noChangeAspect="1"/>
          </p:cNvPicPr>
          <p:nvPr userDrawn="1"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oolsToo_Slide" descr="ToolsToo_Slide">
            <a:extLst>
              <a:ext uri="{FF2B5EF4-FFF2-40B4-BE49-F238E27FC236}">
                <a16:creationId xmlns:a16="http://schemas.microsoft.com/office/drawing/2014/main" id="{86AA1396-DBA1-48C1-9340-826A18B069E8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108000" bIns="108000" rtlCol="0" anchor="ctr"/>
          <a:lstStyle/>
          <a:p>
            <a:pPr algn="ctr"/>
            <a:endParaRPr lang="de-DE" sz="17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896271" y="481013"/>
            <a:ext cx="7658100" cy="53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96271" y="1209675"/>
            <a:ext cx="7658100" cy="3276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dirty="0"/>
              <a:t>Mastertextformat bitte in Schriftgröße 20 </a:t>
            </a:r>
            <a:r>
              <a:rPr lang="de-DE" dirty="0" err="1"/>
              <a:t>pt</a:t>
            </a:r>
            <a:endParaRPr lang="de-DE" dirty="0"/>
          </a:p>
          <a:p>
            <a:pPr lvl="1"/>
            <a:r>
              <a:rPr lang="de-DE" dirty="0"/>
              <a:t>Zweite Ebene bitte in Schriftgröße 18 </a:t>
            </a:r>
            <a:r>
              <a:rPr lang="de-DE" dirty="0" err="1"/>
              <a:t>pt</a:t>
            </a:r>
            <a:endParaRPr lang="de-DE" dirty="0"/>
          </a:p>
          <a:p>
            <a:pPr lvl="2"/>
            <a:r>
              <a:rPr lang="de-DE" dirty="0"/>
              <a:t>Dritte Ebene bitte in Schriftgröße 16 </a:t>
            </a:r>
            <a:r>
              <a:rPr lang="de-DE" dirty="0" err="1"/>
              <a:t>pt</a:t>
            </a:r>
            <a:endParaRPr lang="de-DE" dirty="0"/>
          </a:p>
        </p:txBody>
      </p:sp>
      <p:cxnSp>
        <p:nvCxnSpPr>
          <p:cNvPr id="13" name="Straight Connector 11" hidden="1">
            <a:extLst>
              <a:ext uri="{FF2B5EF4-FFF2-40B4-BE49-F238E27FC236}">
                <a16:creationId xmlns:a16="http://schemas.microsoft.com/office/drawing/2014/main" id="{08699E06-16F7-4AA2-ADAB-F47DF94FD437}"/>
              </a:ext>
            </a:extLst>
          </p:cNvPr>
          <p:cNvCxnSpPr>
            <a:cxnSpLocks/>
          </p:cNvCxnSpPr>
          <p:nvPr/>
        </p:nvCxnSpPr>
        <p:spPr>
          <a:xfrm>
            <a:off x="2072841" y="4903138"/>
            <a:ext cx="0" cy="104279"/>
          </a:xfrm>
          <a:prstGeom prst="line">
            <a:avLst/>
          </a:prstGeom>
          <a:ln w="6350" cmpd="sng">
            <a:solidFill>
              <a:schemeClr val="accent1">
                <a:lumMod val="40000"/>
                <a:lumOff val="60000"/>
              </a:schemeClr>
            </a:solidFill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4" hidden="1">
            <a:extLst>
              <a:ext uri="{FF2B5EF4-FFF2-40B4-BE49-F238E27FC236}">
                <a16:creationId xmlns:a16="http://schemas.microsoft.com/office/drawing/2014/main" id="{0EF11B06-D39F-4E21-A4C1-AA851961A619}"/>
              </a:ext>
            </a:extLst>
          </p:cNvPr>
          <p:cNvCxnSpPr>
            <a:cxnSpLocks/>
          </p:cNvCxnSpPr>
          <p:nvPr/>
        </p:nvCxnSpPr>
        <p:spPr>
          <a:xfrm>
            <a:off x="1496579" y="4903138"/>
            <a:ext cx="0" cy="104279"/>
          </a:xfrm>
          <a:prstGeom prst="line">
            <a:avLst/>
          </a:prstGeom>
          <a:ln w="6350" cmpd="sng">
            <a:solidFill>
              <a:schemeClr val="accent1">
                <a:lumMod val="40000"/>
                <a:lumOff val="60000"/>
              </a:schemeClr>
            </a:solidFill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8" hidden="1">
            <a:extLst>
              <a:ext uri="{FF2B5EF4-FFF2-40B4-BE49-F238E27FC236}">
                <a16:creationId xmlns:a16="http://schemas.microsoft.com/office/drawing/2014/main" id="{BB5834DA-4BAA-4DF5-A40D-8BB576D75C17}"/>
              </a:ext>
            </a:extLst>
          </p:cNvPr>
          <p:cNvCxnSpPr>
            <a:cxnSpLocks/>
          </p:cNvCxnSpPr>
          <p:nvPr/>
        </p:nvCxnSpPr>
        <p:spPr>
          <a:xfrm>
            <a:off x="2817866" y="4903138"/>
            <a:ext cx="0" cy="104279"/>
          </a:xfrm>
          <a:prstGeom prst="line">
            <a:avLst/>
          </a:prstGeom>
          <a:ln w="6350" cmpd="sng">
            <a:solidFill>
              <a:schemeClr val="accent1">
                <a:lumMod val="40000"/>
                <a:lumOff val="60000"/>
              </a:schemeClr>
            </a:solidFill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Datumsplatzhalter 4" hidden="1">
            <a:extLst>
              <a:ext uri="{FF2B5EF4-FFF2-40B4-BE49-F238E27FC236}">
                <a16:creationId xmlns:a16="http://schemas.microsoft.com/office/drawing/2014/main" id="{BD2D86AC-B1A8-415A-BD43-96E16DE183CC}"/>
              </a:ext>
            </a:extLst>
          </p:cNvPr>
          <p:cNvSpPr>
            <a:spLocks noGrp="1"/>
          </p:cNvSpPr>
          <p:nvPr userDrawn="1">
            <p:ph type="dt" sz="half" idx="2"/>
          </p:nvPr>
        </p:nvSpPr>
        <p:spPr>
          <a:xfrm>
            <a:off x="2099087" y="4891044"/>
            <a:ext cx="639815" cy="137318"/>
          </a:xfrm>
          <a:prstGeom prst="rect">
            <a:avLst/>
          </a:prstGeom>
        </p:spPr>
        <p:txBody>
          <a:bodyPr vert="horz" lIns="36000" tIns="0" rIns="0" bIns="0" rtlCol="0" anchor="ctr"/>
          <a:lstStyle>
            <a:lvl1pPr algn="ctr">
              <a:defRPr lang="de-DE" sz="700" smtClean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algn="ctr"/>
            <a:fld id="{1AE44DBD-6DE7-4568-AB6F-89974338B104}" type="datetime1">
              <a:rPr lang="de-DE" smtClean="0"/>
              <a:t>26.10.2023</a:t>
            </a:fld>
            <a:endParaRPr lang="de-DE"/>
          </a:p>
        </p:txBody>
      </p:sp>
      <p:sp>
        <p:nvSpPr>
          <p:cNvPr id="6" name="Fußzeilenplatzhalter 5" hidden="1">
            <a:extLst>
              <a:ext uri="{FF2B5EF4-FFF2-40B4-BE49-F238E27FC236}">
                <a16:creationId xmlns:a16="http://schemas.microsoft.com/office/drawing/2014/main" id="{3510AE44-5CA0-4805-BE67-61EF4505DBF9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2928936" y="4891044"/>
            <a:ext cx="4933951" cy="137318"/>
          </a:xfrm>
          <a:prstGeom prst="rect">
            <a:avLst/>
          </a:prstGeom>
        </p:spPr>
        <p:txBody>
          <a:bodyPr vert="horz" lIns="36000" tIns="0" rIns="0" bIns="0" rtlCol="0" anchor="ctr"/>
          <a:lstStyle>
            <a:lvl1pPr algn="l">
              <a:defRPr lang="de-DE" sz="700" dirty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algn="l"/>
            <a:r>
              <a:rPr lang="de-DE"/>
              <a:t>Cloudrouter</a:t>
            </a:r>
          </a:p>
        </p:txBody>
      </p:sp>
      <p:sp>
        <p:nvSpPr>
          <p:cNvPr id="7" name="Foliennummernplatzhalter 6" hidden="1">
            <a:extLst>
              <a:ext uri="{FF2B5EF4-FFF2-40B4-BE49-F238E27FC236}">
                <a16:creationId xmlns:a16="http://schemas.microsoft.com/office/drawing/2014/main" id="{FA47B513-27B0-40F4-9686-730CDA311F56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992468" y="4891045"/>
            <a:ext cx="492206" cy="137318"/>
          </a:xfrm>
          <a:prstGeom prst="rect">
            <a:avLst/>
          </a:prstGeom>
        </p:spPr>
        <p:txBody>
          <a:bodyPr vert="horz" lIns="36000" tIns="0" rIns="0" bIns="0" rtlCol="0" anchor="ctr"/>
          <a:lstStyle>
            <a:lvl1pPr algn="l">
              <a:defRPr sz="7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algn="l"/>
            <a:r>
              <a:rPr lang="de-DE"/>
              <a:t>Slide </a:t>
            </a:r>
            <a:fld id="{432FE97F-707C-47C8-ABC3-1BC3BB9E8083}" type="slidenum">
              <a:rPr lang="de-DE" smtClean="0"/>
              <a:pPr algn="l"/>
              <a:t>‹#›</a:t>
            </a:fld>
            <a:endParaRPr lang="de-DE"/>
          </a:p>
        </p:txBody>
      </p:sp>
      <p:sp>
        <p:nvSpPr>
          <p:cNvPr id="20" name="Foliennummernplatzhalter 6" hidden="1">
            <a:extLst>
              <a:ext uri="{FF2B5EF4-FFF2-40B4-BE49-F238E27FC236}">
                <a16:creationId xmlns:a16="http://schemas.microsoft.com/office/drawing/2014/main" id="{4720885F-BF03-4E0D-A2BA-DBE27005B2A5}"/>
              </a:ext>
            </a:extLst>
          </p:cNvPr>
          <p:cNvSpPr txBox="1">
            <a:spLocks/>
          </p:cNvSpPr>
          <p:nvPr userDrawn="1"/>
        </p:nvSpPr>
        <p:spPr>
          <a:xfrm>
            <a:off x="1529428" y="4891045"/>
            <a:ext cx="492206" cy="137318"/>
          </a:xfrm>
          <a:prstGeom prst="rect">
            <a:avLst/>
          </a:prstGeom>
        </p:spPr>
        <p:txBody>
          <a:bodyPr vert="horz" lIns="36000" tIns="0" rIns="0" bIns="0" rtlCol="0" anchor="ctr"/>
          <a:lstStyle>
            <a:defPPr>
              <a:defRPr lang="de-DE"/>
            </a:defPPr>
            <a:lvl1pPr algn="l" defTabSz="4064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06400" indent="50800" algn="l" defTabSz="406400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814388" indent="100013" algn="l" defTabSz="406400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220788" indent="150813" algn="l" defTabSz="406400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628775" indent="200025" algn="l" defTabSz="406400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de-DE" sz="700">
                <a:solidFill>
                  <a:schemeClr val="accent1">
                    <a:lumMod val="40000"/>
                    <a:lumOff val="60000"/>
                  </a:schemeClr>
                </a:solidFill>
              </a:rPr>
              <a:t>© 2023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5632B102-7B0F-42CB-90FF-0C1CD0B4C1B7}"/>
              </a:ext>
            </a:extLst>
          </p:cNvPr>
          <p:cNvGrpSpPr>
            <a:grpSpLocks/>
          </p:cNvGrpSpPr>
          <p:nvPr userDrawn="1"/>
        </p:nvGrpSpPr>
        <p:grpSpPr>
          <a:xfrm>
            <a:off x="251520" y="4454844"/>
            <a:ext cx="500400" cy="457446"/>
            <a:chOff x="3462337" y="1557433"/>
            <a:chExt cx="2217610" cy="2032062"/>
          </a:xfrm>
          <a:solidFill>
            <a:schemeClr val="bg1"/>
          </a:solidFill>
        </p:grpSpPr>
        <p:sp>
          <p:nvSpPr>
            <p:cNvPr id="28" name="Freihandform: Form 27">
              <a:extLst>
                <a:ext uri="{FF2B5EF4-FFF2-40B4-BE49-F238E27FC236}">
                  <a16:creationId xmlns:a16="http://schemas.microsoft.com/office/drawing/2014/main" id="{A3AB1451-C09E-454B-9005-096307C24E9A}"/>
                </a:ext>
              </a:extLst>
            </p:cNvPr>
            <p:cNvSpPr/>
            <p:nvPr/>
          </p:nvSpPr>
          <p:spPr>
            <a:xfrm>
              <a:off x="3909345" y="1557433"/>
              <a:ext cx="904043" cy="980121"/>
            </a:xfrm>
            <a:custGeom>
              <a:avLst/>
              <a:gdLst>
                <a:gd name="connsiteX0" fmla="*/ 179451 w 904043"/>
                <a:gd name="connsiteY0" fmla="*/ 980121 h 980121"/>
                <a:gd name="connsiteX1" fmla="*/ 664750 w 904043"/>
                <a:gd name="connsiteY1" fmla="*/ 824197 h 980121"/>
                <a:gd name="connsiteX2" fmla="*/ 664750 w 904043"/>
                <a:gd name="connsiteY2" fmla="*/ 822482 h 980121"/>
                <a:gd name="connsiteX3" fmla="*/ 503015 w 904043"/>
                <a:gd name="connsiteY3" fmla="*/ 664748 h 980121"/>
                <a:gd name="connsiteX4" fmla="*/ 518160 w 904043"/>
                <a:gd name="connsiteY4" fmla="*/ 598359 h 980121"/>
                <a:gd name="connsiteX5" fmla="*/ 747522 w 904043"/>
                <a:gd name="connsiteY5" fmla="*/ 305560 h 980121"/>
                <a:gd name="connsiteX6" fmla="*/ 849249 w 904043"/>
                <a:gd name="connsiteY6" fmla="*/ 13524 h 980121"/>
                <a:gd name="connsiteX7" fmla="*/ 150019 w 904043"/>
                <a:gd name="connsiteY7" fmla="*/ 397763 h 980121"/>
                <a:gd name="connsiteX8" fmla="*/ 0 w 904043"/>
                <a:gd name="connsiteY8" fmla="*/ 803337 h 980121"/>
                <a:gd name="connsiteX9" fmla="*/ 179451 w 904043"/>
                <a:gd name="connsiteY9" fmla="*/ 980121 h 98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4043" h="980121">
                  <a:moveTo>
                    <a:pt x="179451" y="980121"/>
                  </a:moveTo>
                  <a:cubicBezTo>
                    <a:pt x="341186" y="980121"/>
                    <a:pt x="664750" y="824197"/>
                    <a:pt x="664750" y="824197"/>
                  </a:cubicBezTo>
                  <a:lnTo>
                    <a:pt x="664750" y="822482"/>
                  </a:lnTo>
                  <a:cubicBezTo>
                    <a:pt x="575405" y="822482"/>
                    <a:pt x="503015" y="751807"/>
                    <a:pt x="503015" y="664748"/>
                  </a:cubicBezTo>
                  <a:cubicBezTo>
                    <a:pt x="503015" y="641031"/>
                    <a:pt x="508540" y="618552"/>
                    <a:pt x="518160" y="598359"/>
                  </a:cubicBezTo>
                  <a:cubicBezTo>
                    <a:pt x="550640" y="524064"/>
                    <a:pt x="633413" y="441673"/>
                    <a:pt x="747522" y="305560"/>
                  </a:cubicBezTo>
                  <a:cubicBezTo>
                    <a:pt x="856012" y="176020"/>
                    <a:pt x="976789" y="53624"/>
                    <a:pt x="849249" y="13524"/>
                  </a:cubicBezTo>
                  <a:cubicBezTo>
                    <a:pt x="649129" y="-49246"/>
                    <a:pt x="349758" y="111155"/>
                    <a:pt x="150019" y="397763"/>
                  </a:cubicBezTo>
                  <a:cubicBezTo>
                    <a:pt x="32099" y="566927"/>
                    <a:pt x="0" y="701420"/>
                    <a:pt x="0" y="803337"/>
                  </a:cubicBezTo>
                  <a:cubicBezTo>
                    <a:pt x="0" y="873727"/>
                    <a:pt x="32861" y="980121"/>
                    <a:pt x="179451" y="980121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7C0F3B47-4DAD-4E3C-A183-EA75A7486858}"/>
                </a:ext>
              </a:extLst>
            </p:cNvPr>
            <p:cNvSpPr/>
            <p:nvPr/>
          </p:nvSpPr>
          <p:spPr>
            <a:xfrm>
              <a:off x="3462337" y="1906714"/>
              <a:ext cx="2217610" cy="1682781"/>
            </a:xfrm>
            <a:custGeom>
              <a:avLst/>
              <a:gdLst>
                <a:gd name="connsiteX0" fmla="*/ 1676591 w 2217610"/>
                <a:gd name="connsiteY0" fmla="*/ 1170527 h 1682781"/>
                <a:gd name="connsiteX1" fmla="*/ 1564386 w 2217610"/>
                <a:gd name="connsiteY1" fmla="*/ 1170527 h 1682781"/>
                <a:gd name="connsiteX2" fmla="*/ 1564386 w 2217610"/>
                <a:gd name="connsiteY2" fmla="*/ 1682782 h 1682781"/>
                <a:gd name="connsiteX3" fmla="*/ 1676591 w 2217610"/>
                <a:gd name="connsiteY3" fmla="*/ 1682782 h 1682781"/>
                <a:gd name="connsiteX4" fmla="*/ 1676591 w 2217610"/>
                <a:gd name="connsiteY4" fmla="*/ 1170527 h 1682781"/>
                <a:gd name="connsiteX5" fmla="*/ 1148525 w 2217610"/>
                <a:gd name="connsiteY5" fmla="*/ 1378839 h 1682781"/>
                <a:gd name="connsiteX6" fmla="*/ 1148525 w 2217610"/>
                <a:gd name="connsiteY6" fmla="*/ 1474470 h 1682781"/>
                <a:gd name="connsiteX7" fmla="*/ 1086803 w 2217610"/>
                <a:gd name="connsiteY7" fmla="*/ 1474470 h 1682781"/>
                <a:gd name="connsiteX8" fmla="*/ 1103757 w 2217610"/>
                <a:gd name="connsiteY8" fmla="*/ 1553242 h 1682781"/>
                <a:gd name="connsiteX9" fmla="*/ 1163384 w 2217610"/>
                <a:gd name="connsiteY9" fmla="*/ 1638491 h 1682781"/>
                <a:gd name="connsiteX10" fmla="*/ 1239012 w 2217610"/>
                <a:gd name="connsiteY10" fmla="*/ 1674876 h 1682781"/>
                <a:gd name="connsiteX11" fmla="*/ 1322451 w 2217610"/>
                <a:gd name="connsiteY11" fmla="*/ 1682687 h 1682781"/>
                <a:gd name="connsiteX12" fmla="*/ 1479995 w 2217610"/>
                <a:gd name="connsiteY12" fmla="*/ 1682687 h 1682781"/>
                <a:gd name="connsiteX13" fmla="*/ 1479995 w 2217610"/>
                <a:gd name="connsiteY13" fmla="*/ 1594961 h 1682781"/>
                <a:gd name="connsiteX14" fmla="*/ 1320927 w 2217610"/>
                <a:gd name="connsiteY14" fmla="*/ 1594961 h 1682781"/>
                <a:gd name="connsiteX15" fmla="*/ 1307783 w 2217610"/>
                <a:gd name="connsiteY15" fmla="*/ 1593914 h 1682781"/>
                <a:gd name="connsiteX16" fmla="*/ 1227201 w 2217610"/>
                <a:gd name="connsiteY16" fmla="*/ 1543622 h 1682781"/>
                <a:gd name="connsiteX17" fmla="*/ 1202341 w 2217610"/>
                <a:gd name="connsiteY17" fmla="*/ 1426655 h 1682781"/>
                <a:gd name="connsiteX18" fmla="*/ 1227201 w 2217610"/>
                <a:gd name="connsiteY18" fmla="*/ 1309687 h 1682781"/>
                <a:gd name="connsiteX19" fmla="*/ 1307783 w 2217610"/>
                <a:gd name="connsiteY19" fmla="*/ 1259396 h 1682781"/>
                <a:gd name="connsiteX20" fmla="*/ 1320927 w 2217610"/>
                <a:gd name="connsiteY20" fmla="*/ 1258348 h 1682781"/>
                <a:gd name="connsiteX21" fmla="*/ 1479995 w 2217610"/>
                <a:gd name="connsiteY21" fmla="*/ 1258348 h 1682781"/>
                <a:gd name="connsiteX22" fmla="*/ 1479995 w 2217610"/>
                <a:gd name="connsiteY22" fmla="*/ 1170623 h 1682781"/>
                <a:gd name="connsiteX23" fmla="*/ 1322451 w 2217610"/>
                <a:gd name="connsiteY23" fmla="*/ 1170623 h 1682781"/>
                <a:gd name="connsiteX24" fmla="*/ 1239012 w 2217610"/>
                <a:gd name="connsiteY24" fmla="*/ 1178433 h 1682781"/>
                <a:gd name="connsiteX25" fmla="*/ 1163384 w 2217610"/>
                <a:gd name="connsiteY25" fmla="*/ 1214819 h 1682781"/>
                <a:gd name="connsiteX26" fmla="*/ 1103757 w 2217610"/>
                <a:gd name="connsiteY26" fmla="*/ 1300067 h 1682781"/>
                <a:gd name="connsiteX27" fmla="*/ 1086803 w 2217610"/>
                <a:gd name="connsiteY27" fmla="*/ 1378839 h 1682781"/>
                <a:gd name="connsiteX28" fmla="*/ 1148525 w 2217610"/>
                <a:gd name="connsiteY28" fmla="*/ 1378839 h 1682781"/>
                <a:gd name="connsiteX29" fmla="*/ 333566 w 2217610"/>
                <a:gd name="connsiteY29" fmla="*/ 1426940 h 1682781"/>
                <a:gd name="connsiteX30" fmla="*/ 324136 w 2217610"/>
                <a:gd name="connsiteY30" fmla="*/ 1502188 h 1682781"/>
                <a:gd name="connsiteX31" fmla="*/ 298514 w 2217610"/>
                <a:gd name="connsiteY31" fmla="*/ 1557528 h 1682781"/>
                <a:gd name="connsiteX32" fmla="*/ 259175 w 2217610"/>
                <a:gd name="connsiteY32" fmla="*/ 1582960 h 1682781"/>
                <a:gd name="connsiteX33" fmla="*/ 197644 w 2217610"/>
                <a:gd name="connsiteY33" fmla="*/ 1591437 h 1682781"/>
                <a:gd name="connsiteX34" fmla="*/ 108585 w 2217610"/>
                <a:gd name="connsiteY34" fmla="*/ 1591437 h 1682781"/>
                <a:gd name="connsiteX35" fmla="*/ 108585 w 2217610"/>
                <a:gd name="connsiteY35" fmla="*/ 1261777 h 1682781"/>
                <a:gd name="connsiteX36" fmla="*/ 197644 w 2217610"/>
                <a:gd name="connsiteY36" fmla="*/ 1261777 h 1682781"/>
                <a:gd name="connsiteX37" fmla="*/ 251174 w 2217610"/>
                <a:gd name="connsiteY37" fmla="*/ 1267206 h 1682781"/>
                <a:gd name="connsiteX38" fmla="*/ 287084 w 2217610"/>
                <a:gd name="connsiteY38" fmla="*/ 1285685 h 1682781"/>
                <a:gd name="connsiteX39" fmla="*/ 321183 w 2217610"/>
                <a:gd name="connsiteY39" fmla="*/ 1341787 h 1682781"/>
                <a:gd name="connsiteX40" fmla="*/ 333566 w 2217610"/>
                <a:gd name="connsiteY40" fmla="*/ 1426940 h 1682781"/>
                <a:gd name="connsiteX41" fmla="*/ 447199 w 2217610"/>
                <a:gd name="connsiteY41" fmla="*/ 1498378 h 1682781"/>
                <a:gd name="connsiteX42" fmla="*/ 452914 w 2217610"/>
                <a:gd name="connsiteY42" fmla="*/ 1427607 h 1682781"/>
                <a:gd name="connsiteX43" fmla="*/ 449485 w 2217610"/>
                <a:gd name="connsiteY43" fmla="*/ 1371981 h 1682781"/>
                <a:gd name="connsiteX44" fmla="*/ 439198 w 2217610"/>
                <a:gd name="connsiteY44" fmla="*/ 1320070 h 1682781"/>
                <a:gd name="connsiteX45" fmla="*/ 423100 w 2217610"/>
                <a:gd name="connsiteY45" fmla="*/ 1275112 h 1682781"/>
                <a:gd name="connsiteX46" fmla="*/ 402431 w 2217610"/>
                <a:gd name="connsiteY46" fmla="*/ 1240917 h 1682781"/>
                <a:gd name="connsiteX47" fmla="*/ 324422 w 2217610"/>
                <a:gd name="connsiteY47" fmla="*/ 1186815 h 1682781"/>
                <a:gd name="connsiteX48" fmla="*/ 197453 w 2217610"/>
                <a:gd name="connsiteY48" fmla="*/ 1170337 h 1682781"/>
                <a:gd name="connsiteX49" fmla="*/ 0 w 2217610"/>
                <a:gd name="connsiteY49" fmla="*/ 1170337 h 1682781"/>
                <a:gd name="connsiteX50" fmla="*/ 0 w 2217610"/>
                <a:gd name="connsiteY50" fmla="*/ 1682687 h 1682781"/>
                <a:gd name="connsiteX51" fmla="*/ 197549 w 2217610"/>
                <a:gd name="connsiteY51" fmla="*/ 1682687 h 1682781"/>
                <a:gd name="connsiteX52" fmla="*/ 241935 w 2217610"/>
                <a:gd name="connsiteY52" fmla="*/ 1682306 h 1682781"/>
                <a:gd name="connsiteX53" fmla="*/ 275082 w 2217610"/>
                <a:gd name="connsiteY53" fmla="*/ 1680401 h 1682781"/>
                <a:gd name="connsiteX54" fmla="*/ 300704 w 2217610"/>
                <a:gd name="connsiteY54" fmla="*/ 1676972 h 1682781"/>
                <a:gd name="connsiteX55" fmla="*/ 322898 w 2217610"/>
                <a:gd name="connsiteY55" fmla="*/ 1671257 h 1682781"/>
                <a:gd name="connsiteX56" fmla="*/ 390525 w 2217610"/>
                <a:gd name="connsiteY56" fmla="*/ 1632395 h 1682781"/>
                <a:gd name="connsiteX57" fmla="*/ 431387 w 2217610"/>
                <a:gd name="connsiteY57" fmla="*/ 1563624 h 1682781"/>
                <a:gd name="connsiteX58" fmla="*/ 447199 w 2217610"/>
                <a:gd name="connsiteY58" fmla="*/ 1498378 h 1682781"/>
                <a:gd name="connsiteX59" fmla="*/ 898588 w 2217610"/>
                <a:gd name="connsiteY59" fmla="*/ 1170527 h 1682781"/>
                <a:gd name="connsiteX60" fmla="*/ 754571 w 2217610"/>
                <a:gd name="connsiteY60" fmla="*/ 1170527 h 1682781"/>
                <a:gd name="connsiteX61" fmla="*/ 609886 w 2217610"/>
                <a:gd name="connsiteY61" fmla="*/ 1204151 h 1682781"/>
                <a:gd name="connsiteX62" fmla="*/ 531305 w 2217610"/>
                <a:gd name="connsiteY62" fmla="*/ 1314641 h 1682781"/>
                <a:gd name="connsiteX63" fmla="*/ 517398 w 2217610"/>
                <a:gd name="connsiteY63" fmla="*/ 1403128 h 1682781"/>
                <a:gd name="connsiteX64" fmla="*/ 517112 w 2217610"/>
                <a:gd name="connsiteY64" fmla="*/ 1426655 h 1682781"/>
                <a:gd name="connsiteX65" fmla="*/ 517398 w 2217610"/>
                <a:gd name="connsiteY65" fmla="*/ 1450181 h 1682781"/>
                <a:gd name="connsiteX66" fmla="*/ 555403 w 2217610"/>
                <a:gd name="connsiteY66" fmla="*/ 1594009 h 1682781"/>
                <a:gd name="connsiteX67" fmla="*/ 666083 w 2217610"/>
                <a:gd name="connsiteY67" fmla="*/ 1673828 h 1682781"/>
                <a:gd name="connsiteX68" fmla="*/ 754475 w 2217610"/>
                <a:gd name="connsiteY68" fmla="*/ 1682687 h 1682781"/>
                <a:gd name="connsiteX69" fmla="*/ 898493 w 2217610"/>
                <a:gd name="connsiteY69" fmla="*/ 1682687 h 1682781"/>
                <a:gd name="connsiteX70" fmla="*/ 898493 w 2217610"/>
                <a:gd name="connsiteY70" fmla="*/ 1593533 h 1682781"/>
                <a:gd name="connsiteX71" fmla="*/ 759428 w 2217610"/>
                <a:gd name="connsiteY71" fmla="*/ 1593533 h 1682781"/>
                <a:gd name="connsiteX72" fmla="*/ 673037 w 2217610"/>
                <a:gd name="connsiteY72" fmla="*/ 1563434 h 1682781"/>
                <a:gd name="connsiteX73" fmla="*/ 638747 w 2217610"/>
                <a:gd name="connsiteY73" fmla="*/ 1473613 h 1682781"/>
                <a:gd name="connsiteX74" fmla="*/ 856298 w 2217610"/>
                <a:gd name="connsiteY74" fmla="*/ 1473613 h 1682781"/>
                <a:gd name="connsiteX75" fmla="*/ 856298 w 2217610"/>
                <a:gd name="connsiteY75" fmla="*/ 1379411 h 1682781"/>
                <a:gd name="connsiteX76" fmla="*/ 638842 w 2217610"/>
                <a:gd name="connsiteY76" fmla="*/ 1379411 h 1682781"/>
                <a:gd name="connsiteX77" fmla="*/ 673132 w 2217610"/>
                <a:gd name="connsiteY77" fmla="*/ 1289590 h 1682781"/>
                <a:gd name="connsiteX78" fmla="*/ 759524 w 2217610"/>
                <a:gd name="connsiteY78" fmla="*/ 1259491 h 1682781"/>
                <a:gd name="connsiteX79" fmla="*/ 898588 w 2217610"/>
                <a:gd name="connsiteY79" fmla="*/ 1259491 h 1682781"/>
                <a:gd name="connsiteX80" fmla="*/ 898588 w 2217610"/>
                <a:gd name="connsiteY80" fmla="*/ 1170527 h 1682781"/>
                <a:gd name="connsiteX81" fmla="*/ 1626394 w 2217610"/>
                <a:gd name="connsiteY81" fmla="*/ 582359 h 1682781"/>
                <a:gd name="connsiteX82" fmla="*/ 1776413 w 2217610"/>
                <a:gd name="connsiteY82" fmla="*/ 176784 h 1682781"/>
                <a:gd name="connsiteX83" fmla="*/ 1596962 w 2217610"/>
                <a:gd name="connsiteY83" fmla="*/ 0 h 1682781"/>
                <a:gd name="connsiteX84" fmla="*/ 1111758 w 2217610"/>
                <a:gd name="connsiteY84" fmla="*/ 155924 h 1682781"/>
                <a:gd name="connsiteX85" fmla="*/ 1111758 w 2217610"/>
                <a:gd name="connsiteY85" fmla="*/ 157734 h 1682781"/>
                <a:gd name="connsiteX86" fmla="*/ 1273493 w 2217610"/>
                <a:gd name="connsiteY86" fmla="*/ 315468 h 1682781"/>
                <a:gd name="connsiteX87" fmla="*/ 1258348 w 2217610"/>
                <a:gd name="connsiteY87" fmla="*/ 381857 h 1682781"/>
                <a:gd name="connsiteX88" fmla="*/ 1028986 w 2217610"/>
                <a:gd name="connsiteY88" fmla="*/ 674656 h 1682781"/>
                <a:gd name="connsiteX89" fmla="*/ 927259 w 2217610"/>
                <a:gd name="connsiteY89" fmla="*/ 966692 h 1682781"/>
                <a:gd name="connsiteX90" fmla="*/ 1626394 w 2217610"/>
                <a:gd name="connsiteY90" fmla="*/ 582359 h 1682781"/>
                <a:gd name="connsiteX91" fmla="*/ 2046351 w 2217610"/>
                <a:gd name="connsiteY91" fmla="*/ 1426655 h 1682781"/>
                <a:gd name="connsiteX92" fmla="*/ 2217611 w 2217610"/>
                <a:gd name="connsiteY92" fmla="*/ 1170527 h 1682781"/>
                <a:gd name="connsiteX93" fmla="*/ 2082070 w 2217610"/>
                <a:gd name="connsiteY93" fmla="*/ 1170527 h 1682781"/>
                <a:gd name="connsiteX94" fmla="*/ 1979867 w 2217610"/>
                <a:gd name="connsiteY94" fmla="*/ 1329214 h 1682781"/>
                <a:gd name="connsiteX95" fmla="*/ 1877568 w 2217610"/>
                <a:gd name="connsiteY95" fmla="*/ 1170527 h 1682781"/>
                <a:gd name="connsiteX96" fmla="*/ 1741932 w 2217610"/>
                <a:gd name="connsiteY96" fmla="*/ 1170527 h 1682781"/>
                <a:gd name="connsiteX97" fmla="*/ 1913287 w 2217610"/>
                <a:gd name="connsiteY97" fmla="*/ 1426655 h 1682781"/>
                <a:gd name="connsiteX98" fmla="*/ 1741932 w 2217610"/>
                <a:gd name="connsiteY98" fmla="*/ 1682782 h 1682781"/>
                <a:gd name="connsiteX99" fmla="*/ 1877568 w 2217610"/>
                <a:gd name="connsiteY99" fmla="*/ 1682782 h 1682781"/>
                <a:gd name="connsiteX100" fmla="*/ 1979867 w 2217610"/>
                <a:gd name="connsiteY100" fmla="*/ 1524191 h 1682781"/>
                <a:gd name="connsiteX101" fmla="*/ 2082070 w 2217610"/>
                <a:gd name="connsiteY101" fmla="*/ 1682782 h 1682781"/>
                <a:gd name="connsiteX102" fmla="*/ 2217611 w 2217610"/>
                <a:gd name="connsiteY102" fmla="*/ 1682782 h 1682781"/>
                <a:gd name="connsiteX103" fmla="*/ 2046351 w 2217610"/>
                <a:gd name="connsiteY103" fmla="*/ 1426655 h 168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2217610" h="1682781">
                  <a:moveTo>
                    <a:pt x="1676591" y="1170527"/>
                  </a:moveTo>
                  <a:lnTo>
                    <a:pt x="1564386" y="1170527"/>
                  </a:lnTo>
                  <a:lnTo>
                    <a:pt x="1564386" y="1682782"/>
                  </a:lnTo>
                  <a:lnTo>
                    <a:pt x="1676591" y="1682782"/>
                  </a:lnTo>
                  <a:lnTo>
                    <a:pt x="1676591" y="1170527"/>
                  </a:lnTo>
                  <a:close/>
                  <a:moveTo>
                    <a:pt x="1148525" y="1378839"/>
                  </a:moveTo>
                  <a:lnTo>
                    <a:pt x="1148525" y="1474470"/>
                  </a:lnTo>
                  <a:lnTo>
                    <a:pt x="1086803" y="1474470"/>
                  </a:lnTo>
                  <a:cubicBezTo>
                    <a:pt x="1089374" y="1501331"/>
                    <a:pt x="1094994" y="1527524"/>
                    <a:pt x="1103757" y="1553242"/>
                  </a:cubicBezTo>
                  <a:cubicBezTo>
                    <a:pt x="1115092" y="1586770"/>
                    <a:pt x="1134999" y="1615154"/>
                    <a:pt x="1163384" y="1638491"/>
                  </a:cubicBezTo>
                  <a:cubicBezTo>
                    <a:pt x="1187101" y="1657541"/>
                    <a:pt x="1212247" y="1669637"/>
                    <a:pt x="1239012" y="1674876"/>
                  </a:cubicBezTo>
                  <a:cubicBezTo>
                    <a:pt x="1265777" y="1680115"/>
                    <a:pt x="1293590" y="1682687"/>
                    <a:pt x="1322451" y="1682687"/>
                  </a:cubicBezTo>
                  <a:lnTo>
                    <a:pt x="1479995" y="1682687"/>
                  </a:lnTo>
                  <a:lnTo>
                    <a:pt x="1479995" y="1594961"/>
                  </a:lnTo>
                  <a:lnTo>
                    <a:pt x="1320927" y="1594961"/>
                  </a:lnTo>
                  <a:cubicBezTo>
                    <a:pt x="1316546" y="1594961"/>
                    <a:pt x="1312164" y="1594104"/>
                    <a:pt x="1307783" y="1593914"/>
                  </a:cubicBezTo>
                  <a:cubicBezTo>
                    <a:pt x="1267206" y="1589627"/>
                    <a:pt x="1240346" y="1572959"/>
                    <a:pt x="1227201" y="1543622"/>
                  </a:cubicBezTo>
                  <a:cubicBezTo>
                    <a:pt x="1212152" y="1510094"/>
                    <a:pt x="1203865" y="1471041"/>
                    <a:pt x="1202341" y="1426655"/>
                  </a:cubicBezTo>
                  <a:cubicBezTo>
                    <a:pt x="1203865" y="1382268"/>
                    <a:pt x="1212152" y="1343216"/>
                    <a:pt x="1227201" y="1309687"/>
                  </a:cubicBezTo>
                  <a:cubicBezTo>
                    <a:pt x="1240346" y="1280351"/>
                    <a:pt x="1267206" y="1263682"/>
                    <a:pt x="1307783" y="1259396"/>
                  </a:cubicBezTo>
                  <a:cubicBezTo>
                    <a:pt x="1312164" y="1259110"/>
                    <a:pt x="1316546" y="1258348"/>
                    <a:pt x="1320927" y="1258348"/>
                  </a:cubicBezTo>
                  <a:lnTo>
                    <a:pt x="1479995" y="1258348"/>
                  </a:lnTo>
                  <a:lnTo>
                    <a:pt x="1479995" y="1170623"/>
                  </a:lnTo>
                  <a:lnTo>
                    <a:pt x="1322451" y="1170623"/>
                  </a:lnTo>
                  <a:cubicBezTo>
                    <a:pt x="1293590" y="1170623"/>
                    <a:pt x="1265777" y="1173194"/>
                    <a:pt x="1239012" y="1178433"/>
                  </a:cubicBezTo>
                  <a:cubicBezTo>
                    <a:pt x="1212247" y="1183672"/>
                    <a:pt x="1187101" y="1195769"/>
                    <a:pt x="1163384" y="1214819"/>
                  </a:cubicBezTo>
                  <a:cubicBezTo>
                    <a:pt x="1135094" y="1238155"/>
                    <a:pt x="1115187" y="1266539"/>
                    <a:pt x="1103757" y="1300067"/>
                  </a:cubicBezTo>
                  <a:cubicBezTo>
                    <a:pt x="1094994" y="1325880"/>
                    <a:pt x="1089470" y="1352169"/>
                    <a:pt x="1086803" y="1378839"/>
                  </a:cubicBezTo>
                  <a:lnTo>
                    <a:pt x="1148525" y="1378839"/>
                  </a:lnTo>
                  <a:close/>
                  <a:moveTo>
                    <a:pt x="333566" y="1426940"/>
                  </a:moveTo>
                  <a:cubicBezTo>
                    <a:pt x="333566" y="1453610"/>
                    <a:pt x="330422" y="1478661"/>
                    <a:pt x="324136" y="1502188"/>
                  </a:cubicBezTo>
                  <a:cubicBezTo>
                    <a:pt x="317659" y="1525810"/>
                    <a:pt x="309182" y="1544193"/>
                    <a:pt x="298514" y="1557528"/>
                  </a:cubicBezTo>
                  <a:cubicBezTo>
                    <a:pt x="289370" y="1568768"/>
                    <a:pt x="276225" y="1577340"/>
                    <a:pt x="259175" y="1582960"/>
                  </a:cubicBezTo>
                  <a:cubicBezTo>
                    <a:pt x="242126" y="1588580"/>
                    <a:pt x="221647" y="1591437"/>
                    <a:pt x="197644" y="1591437"/>
                  </a:cubicBezTo>
                  <a:lnTo>
                    <a:pt x="108585" y="1591437"/>
                  </a:lnTo>
                  <a:lnTo>
                    <a:pt x="108585" y="1261777"/>
                  </a:lnTo>
                  <a:lnTo>
                    <a:pt x="197644" y="1261777"/>
                  </a:lnTo>
                  <a:cubicBezTo>
                    <a:pt x="219551" y="1261777"/>
                    <a:pt x="237363" y="1263587"/>
                    <a:pt x="251174" y="1267206"/>
                  </a:cubicBezTo>
                  <a:cubicBezTo>
                    <a:pt x="264986" y="1270826"/>
                    <a:pt x="276892" y="1277017"/>
                    <a:pt x="287084" y="1285685"/>
                  </a:cubicBezTo>
                  <a:cubicBezTo>
                    <a:pt x="301371" y="1297496"/>
                    <a:pt x="312706" y="1316165"/>
                    <a:pt x="321183" y="1341787"/>
                  </a:cubicBezTo>
                  <a:cubicBezTo>
                    <a:pt x="329470" y="1367314"/>
                    <a:pt x="333566" y="1395794"/>
                    <a:pt x="333566" y="1426940"/>
                  </a:cubicBezTo>
                  <a:moveTo>
                    <a:pt x="447199" y="1498378"/>
                  </a:moveTo>
                  <a:cubicBezTo>
                    <a:pt x="451104" y="1473803"/>
                    <a:pt x="452914" y="1450181"/>
                    <a:pt x="452914" y="1427607"/>
                  </a:cubicBezTo>
                  <a:cubicBezTo>
                    <a:pt x="452914" y="1408652"/>
                    <a:pt x="451866" y="1390079"/>
                    <a:pt x="449485" y="1371981"/>
                  </a:cubicBezTo>
                  <a:cubicBezTo>
                    <a:pt x="447199" y="1353788"/>
                    <a:pt x="443770" y="1336453"/>
                    <a:pt x="439198" y="1320070"/>
                  </a:cubicBezTo>
                  <a:cubicBezTo>
                    <a:pt x="434626" y="1303591"/>
                    <a:pt x="429292" y="1288637"/>
                    <a:pt x="423100" y="1275112"/>
                  </a:cubicBezTo>
                  <a:cubicBezTo>
                    <a:pt x="417005" y="1261586"/>
                    <a:pt x="410147" y="1250156"/>
                    <a:pt x="402431" y="1240917"/>
                  </a:cubicBezTo>
                  <a:cubicBezTo>
                    <a:pt x="382619" y="1215866"/>
                    <a:pt x="356521" y="1197769"/>
                    <a:pt x="324422" y="1186815"/>
                  </a:cubicBezTo>
                  <a:cubicBezTo>
                    <a:pt x="292322" y="1175766"/>
                    <a:pt x="249936" y="1170337"/>
                    <a:pt x="197453" y="1170337"/>
                  </a:cubicBezTo>
                  <a:lnTo>
                    <a:pt x="0" y="1170337"/>
                  </a:lnTo>
                  <a:lnTo>
                    <a:pt x="0" y="1682687"/>
                  </a:lnTo>
                  <a:lnTo>
                    <a:pt x="197549" y="1682687"/>
                  </a:lnTo>
                  <a:cubicBezTo>
                    <a:pt x="214313" y="1682687"/>
                    <a:pt x="229172" y="1682591"/>
                    <a:pt x="241935" y="1682306"/>
                  </a:cubicBezTo>
                  <a:cubicBezTo>
                    <a:pt x="254603" y="1682020"/>
                    <a:pt x="265748" y="1681448"/>
                    <a:pt x="275082" y="1680401"/>
                  </a:cubicBezTo>
                  <a:cubicBezTo>
                    <a:pt x="284512" y="1679353"/>
                    <a:pt x="293084" y="1678210"/>
                    <a:pt x="300704" y="1676972"/>
                  </a:cubicBezTo>
                  <a:cubicBezTo>
                    <a:pt x="308324" y="1675733"/>
                    <a:pt x="315754" y="1673828"/>
                    <a:pt x="322898" y="1671257"/>
                  </a:cubicBezTo>
                  <a:cubicBezTo>
                    <a:pt x="350520" y="1662494"/>
                    <a:pt x="372999" y="1649635"/>
                    <a:pt x="390525" y="1632395"/>
                  </a:cubicBezTo>
                  <a:cubicBezTo>
                    <a:pt x="408146" y="1615250"/>
                    <a:pt x="421862" y="1592390"/>
                    <a:pt x="431387" y="1563624"/>
                  </a:cubicBezTo>
                  <a:cubicBezTo>
                    <a:pt x="438150" y="1544669"/>
                    <a:pt x="443389" y="1522952"/>
                    <a:pt x="447199" y="1498378"/>
                  </a:cubicBezTo>
                  <a:moveTo>
                    <a:pt x="898588" y="1170527"/>
                  </a:moveTo>
                  <a:lnTo>
                    <a:pt x="754571" y="1170527"/>
                  </a:lnTo>
                  <a:cubicBezTo>
                    <a:pt x="704755" y="1170527"/>
                    <a:pt x="652367" y="1175766"/>
                    <a:pt x="609886" y="1204151"/>
                  </a:cubicBezTo>
                  <a:cubicBezTo>
                    <a:pt x="570452" y="1230630"/>
                    <a:pt x="544544" y="1269302"/>
                    <a:pt x="531305" y="1314641"/>
                  </a:cubicBezTo>
                  <a:cubicBezTo>
                    <a:pt x="522827" y="1343311"/>
                    <a:pt x="518160" y="1373124"/>
                    <a:pt x="517398" y="1403128"/>
                  </a:cubicBezTo>
                  <a:cubicBezTo>
                    <a:pt x="516922" y="1410938"/>
                    <a:pt x="516826" y="1418844"/>
                    <a:pt x="517112" y="1426655"/>
                  </a:cubicBezTo>
                  <a:cubicBezTo>
                    <a:pt x="516826" y="1434465"/>
                    <a:pt x="516922" y="1442371"/>
                    <a:pt x="517398" y="1450181"/>
                  </a:cubicBezTo>
                  <a:cubicBezTo>
                    <a:pt x="518732" y="1498949"/>
                    <a:pt x="528638" y="1552480"/>
                    <a:pt x="555403" y="1594009"/>
                  </a:cubicBezTo>
                  <a:cubicBezTo>
                    <a:pt x="580454" y="1632871"/>
                    <a:pt x="620840" y="1663446"/>
                    <a:pt x="666083" y="1673828"/>
                  </a:cubicBezTo>
                  <a:cubicBezTo>
                    <a:pt x="694944" y="1680401"/>
                    <a:pt x="725043" y="1682687"/>
                    <a:pt x="754475" y="1682687"/>
                  </a:cubicBezTo>
                  <a:lnTo>
                    <a:pt x="898493" y="1682687"/>
                  </a:lnTo>
                  <a:lnTo>
                    <a:pt x="898493" y="1593533"/>
                  </a:lnTo>
                  <a:lnTo>
                    <a:pt x="759428" y="1593533"/>
                  </a:lnTo>
                  <a:cubicBezTo>
                    <a:pt x="728472" y="1593152"/>
                    <a:pt x="695706" y="1586198"/>
                    <a:pt x="673037" y="1563434"/>
                  </a:cubicBezTo>
                  <a:cubicBezTo>
                    <a:pt x="649605" y="1539812"/>
                    <a:pt x="640747" y="1505998"/>
                    <a:pt x="638747" y="1473613"/>
                  </a:cubicBezTo>
                  <a:lnTo>
                    <a:pt x="856298" y="1473613"/>
                  </a:lnTo>
                  <a:lnTo>
                    <a:pt x="856298" y="1379411"/>
                  </a:lnTo>
                  <a:lnTo>
                    <a:pt x="638842" y="1379411"/>
                  </a:lnTo>
                  <a:cubicBezTo>
                    <a:pt x="640842" y="1347026"/>
                    <a:pt x="649700" y="1313212"/>
                    <a:pt x="673132" y="1289590"/>
                  </a:cubicBezTo>
                  <a:cubicBezTo>
                    <a:pt x="695801" y="1266825"/>
                    <a:pt x="728567" y="1259872"/>
                    <a:pt x="759524" y="1259491"/>
                  </a:cubicBezTo>
                  <a:lnTo>
                    <a:pt x="898588" y="1259491"/>
                  </a:lnTo>
                  <a:lnTo>
                    <a:pt x="898588" y="1170527"/>
                  </a:lnTo>
                  <a:close/>
                  <a:moveTo>
                    <a:pt x="1626394" y="582359"/>
                  </a:moveTo>
                  <a:cubicBezTo>
                    <a:pt x="1744218" y="413194"/>
                    <a:pt x="1776413" y="278606"/>
                    <a:pt x="1776413" y="176784"/>
                  </a:cubicBezTo>
                  <a:cubicBezTo>
                    <a:pt x="1776413" y="106394"/>
                    <a:pt x="1743551" y="0"/>
                    <a:pt x="1596962" y="0"/>
                  </a:cubicBezTo>
                  <a:cubicBezTo>
                    <a:pt x="1435227" y="0"/>
                    <a:pt x="1111758" y="155924"/>
                    <a:pt x="1111758" y="155924"/>
                  </a:cubicBezTo>
                  <a:lnTo>
                    <a:pt x="1111758" y="157734"/>
                  </a:lnTo>
                  <a:cubicBezTo>
                    <a:pt x="1201103" y="157734"/>
                    <a:pt x="1273493" y="228314"/>
                    <a:pt x="1273493" y="315468"/>
                  </a:cubicBezTo>
                  <a:cubicBezTo>
                    <a:pt x="1273493" y="339185"/>
                    <a:pt x="1267968" y="361664"/>
                    <a:pt x="1258348" y="381857"/>
                  </a:cubicBezTo>
                  <a:cubicBezTo>
                    <a:pt x="1225963" y="456057"/>
                    <a:pt x="1143095" y="538544"/>
                    <a:pt x="1028986" y="674656"/>
                  </a:cubicBezTo>
                  <a:cubicBezTo>
                    <a:pt x="920496" y="804196"/>
                    <a:pt x="799719" y="926592"/>
                    <a:pt x="927259" y="966692"/>
                  </a:cubicBezTo>
                  <a:cubicBezTo>
                    <a:pt x="1127284" y="1029367"/>
                    <a:pt x="1426655" y="868966"/>
                    <a:pt x="1626394" y="582359"/>
                  </a:cubicBezTo>
                  <a:moveTo>
                    <a:pt x="2046351" y="1426655"/>
                  </a:moveTo>
                  <a:lnTo>
                    <a:pt x="2217611" y="1170527"/>
                  </a:lnTo>
                  <a:lnTo>
                    <a:pt x="2082070" y="1170527"/>
                  </a:lnTo>
                  <a:lnTo>
                    <a:pt x="1979867" y="1329214"/>
                  </a:lnTo>
                  <a:lnTo>
                    <a:pt x="1877568" y="1170527"/>
                  </a:lnTo>
                  <a:lnTo>
                    <a:pt x="1741932" y="1170527"/>
                  </a:lnTo>
                  <a:lnTo>
                    <a:pt x="1913287" y="1426655"/>
                  </a:lnTo>
                  <a:lnTo>
                    <a:pt x="1741932" y="1682782"/>
                  </a:lnTo>
                  <a:lnTo>
                    <a:pt x="1877568" y="1682782"/>
                  </a:lnTo>
                  <a:lnTo>
                    <a:pt x="1979867" y="1524191"/>
                  </a:lnTo>
                  <a:lnTo>
                    <a:pt x="2082070" y="1682782"/>
                  </a:lnTo>
                  <a:lnTo>
                    <a:pt x="2217611" y="1682782"/>
                  </a:lnTo>
                  <a:lnTo>
                    <a:pt x="2046351" y="14266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pic>
        <p:nvPicPr>
          <p:cNvPr id="22" name="Grafik 21">
            <a:extLst>
              <a:ext uri="{FF2B5EF4-FFF2-40B4-BE49-F238E27FC236}">
                <a16:creationId xmlns:a16="http://schemas.microsoft.com/office/drawing/2014/main" id="{2C7C9868-34E4-436C-8CA3-C85282B380FF}"/>
              </a:ext>
            </a:extLst>
          </p:cNvPr>
          <p:cNvPicPr>
            <a:picLocks noChangeAspect="1"/>
          </p:cNvPicPr>
          <p:nvPr userDrawn="1"/>
        </p:nvPicPr>
        <p:blipFill>
          <a:blip r:embed="rId39"/>
          <a:stretch>
            <a:fillRect/>
          </a:stretch>
        </p:blipFill>
        <p:spPr>
          <a:xfrm>
            <a:off x="8254654" y="4800367"/>
            <a:ext cx="719307" cy="14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403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4" r:id="rId3"/>
    <p:sldLayoutId id="2147483745" r:id="rId4"/>
    <p:sldLayoutId id="214748375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43" r:id="rId24"/>
    <p:sldLayoutId id="2147483711" r:id="rId25"/>
    <p:sldLayoutId id="2147483712" r:id="rId26"/>
    <p:sldLayoutId id="2147483713" r:id="rId27"/>
    <p:sldLayoutId id="2147483714" r:id="rId28"/>
    <p:sldLayoutId id="2147483716" r:id="rId29"/>
    <p:sldLayoutId id="2147483717" r:id="rId30"/>
    <p:sldLayoutId id="2147483718" r:id="rId31"/>
    <p:sldLayoutId id="2147483719" r:id="rId32"/>
    <p:sldLayoutId id="2147483721" r:id="rId33"/>
    <p:sldLayoutId id="2147483750" r:id="rId34"/>
    <p:sldLayoutId id="2147483751" r:id="rId35"/>
  </p:sldLayoutIdLst>
  <p:transition>
    <p:fade/>
  </p:transition>
  <p:hf hdr="0"/>
  <p:txStyles>
    <p:titleStyle>
      <a:lvl1pPr algn="l" defTabSz="4064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 i="1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algn="l" defTabSz="406400" rtl="0" eaLnBrk="1" fontAlgn="base" hangingPunct="1">
        <a:spcBef>
          <a:spcPct val="0"/>
        </a:spcBef>
        <a:spcAft>
          <a:spcPct val="0"/>
        </a:spcAft>
        <a:defRPr sz="2800" b="1" i="1">
          <a:solidFill>
            <a:srgbClr val="1C3F4D"/>
          </a:solidFill>
          <a:latin typeface="Arial" charset="0"/>
          <a:ea typeface="ＭＳ Ｐゴシック" charset="0"/>
        </a:defRPr>
      </a:lvl2pPr>
      <a:lvl3pPr algn="l" defTabSz="406400" rtl="0" eaLnBrk="1" fontAlgn="base" hangingPunct="1">
        <a:spcBef>
          <a:spcPct val="0"/>
        </a:spcBef>
        <a:spcAft>
          <a:spcPct val="0"/>
        </a:spcAft>
        <a:defRPr sz="2800" b="1" i="1">
          <a:solidFill>
            <a:srgbClr val="1C3F4D"/>
          </a:solidFill>
          <a:latin typeface="Arial" charset="0"/>
          <a:ea typeface="ＭＳ Ｐゴシック" charset="0"/>
        </a:defRPr>
      </a:lvl3pPr>
      <a:lvl4pPr algn="l" defTabSz="406400" rtl="0" eaLnBrk="1" fontAlgn="base" hangingPunct="1">
        <a:spcBef>
          <a:spcPct val="0"/>
        </a:spcBef>
        <a:spcAft>
          <a:spcPct val="0"/>
        </a:spcAft>
        <a:defRPr sz="2800" b="1" i="1">
          <a:solidFill>
            <a:srgbClr val="1C3F4D"/>
          </a:solidFill>
          <a:latin typeface="Arial" charset="0"/>
          <a:ea typeface="ＭＳ Ｐゴシック" charset="0"/>
        </a:defRPr>
      </a:lvl4pPr>
      <a:lvl5pPr algn="l" defTabSz="406400" rtl="0" eaLnBrk="1" fontAlgn="base" hangingPunct="1">
        <a:spcBef>
          <a:spcPct val="0"/>
        </a:spcBef>
        <a:spcAft>
          <a:spcPct val="0"/>
        </a:spcAft>
        <a:defRPr sz="2800" b="1" i="1">
          <a:solidFill>
            <a:srgbClr val="1C3F4D"/>
          </a:solidFill>
          <a:latin typeface="Arial" charset="0"/>
          <a:ea typeface="ＭＳ Ｐゴシック" charset="0"/>
        </a:defRPr>
      </a:lvl5pPr>
      <a:lvl6pPr marL="457200" algn="l" defTabSz="406400" rtl="0" eaLnBrk="1" fontAlgn="base" hangingPunct="1">
        <a:spcBef>
          <a:spcPct val="0"/>
        </a:spcBef>
        <a:spcAft>
          <a:spcPct val="0"/>
        </a:spcAft>
        <a:defRPr sz="2800" b="1" i="1">
          <a:solidFill>
            <a:srgbClr val="1C3F4D"/>
          </a:solidFill>
          <a:latin typeface="Arial" charset="0"/>
          <a:ea typeface="ＭＳ Ｐゴシック" charset="0"/>
        </a:defRPr>
      </a:lvl6pPr>
      <a:lvl7pPr marL="914400" algn="l" defTabSz="406400" rtl="0" eaLnBrk="1" fontAlgn="base" hangingPunct="1">
        <a:spcBef>
          <a:spcPct val="0"/>
        </a:spcBef>
        <a:spcAft>
          <a:spcPct val="0"/>
        </a:spcAft>
        <a:defRPr sz="2800" b="1" i="1">
          <a:solidFill>
            <a:srgbClr val="1C3F4D"/>
          </a:solidFill>
          <a:latin typeface="Arial" charset="0"/>
          <a:ea typeface="ＭＳ Ｐゴシック" charset="0"/>
        </a:defRPr>
      </a:lvl7pPr>
      <a:lvl8pPr marL="1371600" algn="l" defTabSz="406400" rtl="0" eaLnBrk="1" fontAlgn="base" hangingPunct="1">
        <a:spcBef>
          <a:spcPct val="0"/>
        </a:spcBef>
        <a:spcAft>
          <a:spcPct val="0"/>
        </a:spcAft>
        <a:defRPr sz="2800" b="1" i="1">
          <a:solidFill>
            <a:srgbClr val="1C3F4D"/>
          </a:solidFill>
          <a:latin typeface="Arial" charset="0"/>
          <a:ea typeface="ＭＳ Ｐゴシック" charset="0"/>
        </a:defRPr>
      </a:lvl8pPr>
      <a:lvl9pPr marL="1828800" algn="l" defTabSz="406400" rtl="0" eaLnBrk="1" fontAlgn="base" hangingPunct="1">
        <a:spcBef>
          <a:spcPct val="0"/>
        </a:spcBef>
        <a:spcAft>
          <a:spcPct val="0"/>
        </a:spcAft>
        <a:defRPr sz="2800" b="1" i="1">
          <a:solidFill>
            <a:srgbClr val="1C3F4D"/>
          </a:solidFill>
          <a:latin typeface="Arial" charset="0"/>
          <a:ea typeface="ＭＳ Ｐゴシック" charset="0"/>
        </a:defRPr>
      </a:lvl9pPr>
    </p:titleStyle>
    <p:bodyStyle>
      <a:lvl1pPr marL="266700" indent="-266700" algn="l" defTabSz="406400" rtl="0" eaLnBrk="1" fontAlgn="base" hangingPunct="1">
        <a:lnSpc>
          <a:spcPct val="120000"/>
        </a:lnSpc>
        <a:spcBef>
          <a:spcPct val="0"/>
        </a:spcBef>
        <a:spcAft>
          <a:spcPts val="500"/>
        </a:spcAft>
        <a:buClrTx/>
        <a:buSzPct val="70000"/>
        <a:buFont typeface="Wingdings 3" charset="0"/>
        <a:buChar char=""/>
        <a:defRPr sz="20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577850" indent="-215900" algn="l" defTabSz="406400" rtl="0" eaLnBrk="1" fontAlgn="base" hangingPunct="1">
        <a:lnSpc>
          <a:spcPct val="120000"/>
        </a:lnSpc>
        <a:spcBef>
          <a:spcPct val="0"/>
        </a:spcBef>
        <a:spcAft>
          <a:spcPts val="500"/>
        </a:spcAft>
        <a:buClrTx/>
        <a:buSzPct val="70000"/>
        <a:buFont typeface="Arial" charset="0"/>
        <a:buChar char="•"/>
        <a:defRPr sz="1600" kern="1200" baseline="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901700" indent="-247650" algn="l" defTabSz="406400" rtl="0" eaLnBrk="1" fontAlgn="base" hangingPunct="1">
        <a:lnSpc>
          <a:spcPct val="120000"/>
        </a:lnSpc>
        <a:spcBef>
          <a:spcPct val="0"/>
        </a:spcBef>
        <a:spcAft>
          <a:spcPts val="500"/>
        </a:spcAft>
        <a:buClrTx/>
        <a:buSzPct val="70000"/>
        <a:buFont typeface="Symbol" charset="0"/>
        <a:buChar char="-"/>
        <a:defRPr sz="1400"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563563" indent="-139700" algn="l" defTabSz="406400" rtl="0" eaLnBrk="1" fontAlgn="base" hangingPunct="1">
        <a:lnSpc>
          <a:spcPct val="120000"/>
        </a:lnSpc>
        <a:spcBef>
          <a:spcPct val="0"/>
        </a:spcBef>
        <a:spcAft>
          <a:spcPts val="500"/>
        </a:spcAft>
        <a:buClr>
          <a:srgbClr val="1C3F4D"/>
        </a:buClr>
        <a:buSzPct val="70000"/>
        <a:buFont typeface="Wingdings 3" charset="0"/>
        <a:buChar char=""/>
        <a:defRPr kern="1200">
          <a:solidFill>
            <a:srgbClr val="1C3F4D"/>
          </a:solidFill>
          <a:latin typeface="Arial"/>
          <a:ea typeface="ＭＳ Ｐゴシック" charset="0"/>
          <a:cs typeface="Arial"/>
        </a:defRPr>
      </a:lvl4pPr>
      <a:lvl5pPr marL="703263" indent="-139700" algn="l" defTabSz="406400" rtl="0" eaLnBrk="1" fontAlgn="base" hangingPunct="1">
        <a:lnSpc>
          <a:spcPct val="120000"/>
        </a:lnSpc>
        <a:spcBef>
          <a:spcPct val="0"/>
        </a:spcBef>
        <a:spcAft>
          <a:spcPts val="500"/>
        </a:spcAft>
        <a:buClr>
          <a:srgbClr val="1C3F4D"/>
        </a:buClr>
        <a:buSzPct val="70000"/>
        <a:buFont typeface="Wingdings 3" charset="0"/>
        <a:buChar char=""/>
        <a:defRPr kern="1200">
          <a:solidFill>
            <a:srgbClr val="1C3F4D"/>
          </a:solidFill>
          <a:latin typeface="Arial"/>
          <a:ea typeface="ＭＳ Ｐゴシック" charset="0"/>
          <a:cs typeface="Arial"/>
        </a:defRPr>
      </a:lvl5pPr>
      <a:lvl6pPr marL="845424" indent="-140904" algn="l" defTabSz="407320" rtl="0" eaLnBrk="1" latinLnBrk="0" hangingPunct="1">
        <a:lnSpc>
          <a:spcPct val="120000"/>
        </a:lnSpc>
        <a:spcBef>
          <a:spcPts val="0"/>
        </a:spcBef>
        <a:spcAft>
          <a:spcPts val="500"/>
        </a:spcAft>
        <a:buSzPct val="70000"/>
        <a:buFont typeface="Wingdings 3" panose="05040102010807070707" pitchFamily="18" charset="2"/>
        <a:buChar char=""/>
        <a:defRPr sz="1800" kern="1200">
          <a:solidFill>
            <a:srgbClr val="1C3F4D"/>
          </a:solidFill>
          <a:latin typeface="Arial"/>
          <a:ea typeface="+mn-ea"/>
          <a:cs typeface="Arial"/>
        </a:defRPr>
      </a:lvl6pPr>
      <a:lvl7pPr marL="2647603" indent="-203658" algn="l" defTabSz="40732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54926" indent="-203658" algn="l" defTabSz="40732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62248" indent="-203658" algn="l" defTabSz="40732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0732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7320" algn="l" defTabSz="40732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4646" algn="l" defTabSz="40732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21970" algn="l" defTabSz="40732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29293" algn="l" defTabSz="40732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36616" algn="l" defTabSz="40732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43941" algn="l" defTabSz="40732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51264" algn="l" defTabSz="40732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58588" algn="l" defTabSz="40732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ix-api.net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4">
            <a:extLst>
              <a:ext uri="{FF2B5EF4-FFF2-40B4-BE49-F238E27FC236}">
                <a16:creationId xmlns:a16="http://schemas.microsoft.com/office/drawing/2014/main" id="{00501E3A-DF5E-0AF6-FF11-AF907A613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380" y="1318847"/>
            <a:ext cx="4944459" cy="1150162"/>
          </a:xfrm>
        </p:spPr>
        <p:txBody>
          <a:bodyPr/>
          <a:lstStyle/>
          <a:p>
            <a:r>
              <a:rPr lang="en-US" sz="2800" dirty="0"/>
              <a:t>ESNOG 30</a:t>
            </a:r>
            <a:br>
              <a:rPr lang="en-US" sz="2800" dirty="0"/>
            </a:br>
            <a:r>
              <a:rPr lang="en-US" sz="2800" dirty="0" err="1"/>
              <a:t>Actualizaciones</a:t>
            </a:r>
            <a:r>
              <a:rPr lang="en-US" sz="2800" dirty="0"/>
              <a:t> del IX</a:t>
            </a:r>
            <a:endParaRPr lang="en-US" b="0" dirty="0"/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AE2351D6-BFC8-4FFA-2ACE-CCCCAB99A2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9380" y="2674493"/>
            <a:ext cx="4405979" cy="215444"/>
          </a:xfrm>
        </p:spPr>
        <p:txBody>
          <a:bodyPr/>
          <a:lstStyle/>
          <a:p>
            <a:r>
              <a:rPr lang="en-US" dirty="0"/>
              <a:t>DE-CIX </a:t>
            </a:r>
            <a:r>
              <a:rPr lang="en-US" dirty="0">
                <a:sym typeface="Webdings" panose="05030102010509060703" pitchFamily="18" charset="2"/>
              </a:rPr>
              <a:t></a:t>
            </a:r>
            <a:r>
              <a:rPr lang="en-US" dirty="0"/>
              <a:t> Luis Horvath</a:t>
            </a:r>
            <a:r>
              <a:rPr lang="en-US" dirty="0">
                <a:sym typeface="Webdings" panose="05030102010509060703" pitchFamily="18" charset="2"/>
              </a:rPr>
              <a:t> Cloud Consultant</a:t>
            </a:r>
          </a:p>
        </p:txBody>
      </p:sp>
    </p:spTree>
    <p:extLst>
      <p:ext uri="{BB962C8B-B14F-4D97-AF65-F5344CB8AC3E}">
        <p14:creationId xmlns:p14="http://schemas.microsoft.com/office/powerpoint/2010/main" val="1829768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F29EA4-BD6B-466E-0BA1-C1483BE5ED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64313" y="854956"/>
            <a:ext cx="6509253" cy="3467010"/>
          </a:xfrm>
          <a:prstGeom prst="rect">
            <a:avLst/>
          </a:prstGeom>
        </p:spPr>
      </p:pic>
      <p:sp>
        <p:nvSpPr>
          <p:cNvPr id="5" name="Textfeld 3">
            <a:extLst>
              <a:ext uri="{FF2B5EF4-FFF2-40B4-BE49-F238E27FC236}">
                <a16:creationId xmlns:a16="http://schemas.microsoft.com/office/drawing/2014/main" id="{9741B439-3315-D906-962D-99355EFDBA25}"/>
              </a:ext>
            </a:extLst>
          </p:cNvPr>
          <p:cNvSpPr txBox="1"/>
          <p:nvPr/>
        </p:nvSpPr>
        <p:spPr>
          <a:xfrm>
            <a:off x="1054058" y="210443"/>
            <a:ext cx="70358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err="1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Picos</a:t>
            </a:r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 de </a:t>
            </a:r>
            <a:r>
              <a:rPr lang="en-US" sz="2800" b="1" i="1" dirty="0" err="1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tráfico</a:t>
            </a:r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 - Barcelona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5E219E2-5A2D-39A8-1384-BC4CEF6323E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157" y="3708484"/>
            <a:ext cx="6011563" cy="79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720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1487847F-7540-F1D7-8244-2273F63FD6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409" y="854956"/>
            <a:ext cx="6559062" cy="3467010"/>
          </a:xfrm>
          <a:prstGeom prst="rect">
            <a:avLst/>
          </a:prstGeom>
        </p:spPr>
      </p:pic>
      <p:sp>
        <p:nvSpPr>
          <p:cNvPr id="5" name="Textfeld 3">
            <a:extLst>
              <a:ext uri="{FF2B5EF4-FFF2-40B4-BE49-F238E27FC236}">
                <a16:creationId xmlns:a16="http://schemas.microsoft.com/office/drawing/2014/main" id="{F69C746B-0E26-D159-86EE-118F3FE880AE}"/>
              </a:ext>
            </a:extLst>
          </p:cNvPr>
          <p:cNvSpPr txBox="1"/>
          <p:nvPr/>
        </p:nvSpPr>
        <p:spPr>
          <a:xfrm>
            <a:off x="1054058" y="210443"/>
            <a:ext cx="70358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err="1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Picos</a:t>
            </a:r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 de </a:t>
            </a:r>
            <a:r>
              <a:rPr lang="en-US" sz="2800" b="1" i="1" dirty="0" err="1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tráfico</a:t>
            </a:r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 - Madrid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0FA651-6059-C4E1-B7EE-EC16361B0BA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3314" y="3708484"/>
            <a:ext cx="5991248" cy="79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76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18B34DA5-7450-E073-25DC-D787B47BBB16}"/>
              </a:ext>
            </a:extLst>
          </p:cNvPr>
          <p:cNvSpPr txBox="1"/>
          <p:nvPr/>
        </p:nvSpPr>
        <p:spPr>
          <a:xfrm>
            <a:off x="613526" y="407995"/>
            <a:ext cx="80856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Nuevo </a:t>
            </a:r>
            <a:r>
              <a:rPr lang="en-US" sz="2800" b="1" i="1" dirty="0" err="1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estándar</a:t>
            </a:r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 de </a:t>
            </a:r>
            <a:r>
              <a:rPr lang="en-US" sz="2800" b="1" i="1" dirty="0" err="1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ópticas</a:t>
            </a:r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 – 100G LR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F6D238-08DF-19F4-A4A7-F746554ABEA6}"/>
              </a:ext>
            </a:extLst>
          </p:cNvPr>
          <p:cNvSpPr txBox="1"/>
          <p:nvPr/>
        </p:nvSpPr>
        <p:spPr>
          <a:xfrm>
            <a:off x="356290" y="2629786"/>
            <a:ext cx="7703505" cy="1962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ES" dirty="0"/>
              <a:t>La tecnología LR utiliza un solo láser y modula la señal usando </a:t>
            </a:r>
            <a:r>
              <a:rPr lang="en-GB" dirty="0" err="1"/>
              <a:t>modulación</a:t>
            </a:r>
            <a:r>
              <a:rPr lang="en-GB" dirty="0"/>
              <a:t> </a:t>
            </a:r>
            <a:r>
              <a:rPr lang="en-GB" dirty="0" err="1"/>
              <a:t>por</a:t>
            </a:r>
            <a:r>
              <a:rPr lang="en-GB" dirty="0"/>
              <a:t> </a:t>
            </a:r>
            <a:r>
              <a:rPr lang="en-GB" dirty="0" err="1"/>
              <a:t>amplitud</a:t>
            </a:r>
            <a:r>
              <a:rPr lang="en-GB" dirty="0"/>
              <a:t> de </a:t>
            </a:r>
            <a:r>
              <a:rPr lang="en-GB" dirty="0" err="1"/>
              <a:t>pulsos</a:t>
            </a:r>
            <a:r>
              <a:rPr lang="en-GB" dirty="0"/>
              <a:t> (PAM4) para </a:t>
            </a:r>
            <a:r>
              <a:rPr lang="en-GB" dirty="0" err="1"/>
              <a:t>hacer</a:t>
            </a:r>
            <a:r>
              <a:rPr lang="en-GB" dirty="0"/>
              <a:t> </a:t>
            </a:r>
            <a:r>
              <a:rPr lang="en-GB" dirty="0" err="1"/>
              <a:t>los</a:t>
            </a:r>
            <a:r>
              <a:rPr lang="en-GB" dirty="0"/>
              <a:t> 100Gbps</a:t>
            </a:r>
          </a:p>
          <a:p>
            <a:endParaRPr lang="en-GB" dirty="0"/>
          </a:p>
          <a:p>
            <a:pPr lvl="1"/>
            <a:r>
              <a:rPr lang="en-ES" dirty="0"/>
              <a:t>Se reduce aproximadamente los costes por óptica</a:t>
            </a:r>
          </a:p>
          <a:p>
            <a:pPr lvl="1"/>
            <a:endParaRPr lang="en-ES" dirty="0"/>
          </a:p>
          <a:p>
            <a:pPr lvl="1"/>
            <a:r>
              <a:rPr lang="en-GB" dirty="0"/>
              <a:t>Nuevo </a:t>
            </a:r>
            <a:r>
              <a:rPr lang="en-GB" dirty="0" err="1"/>
              <a:t>estándar</a:t>
            </a:r>
            <a:r>
              <a:rPr lang="en-GB" dirty="0"/>
              <a:t> (</a:t>
            </a:r>
            <a:r>
              <a:rPr lang="en-GB" dirty="0" err="1"/>
              <a:t>por</a:t>
            </a:r>
            <a:r>
              <a:rPr lang="en-GB" dirty="0"/>
              <a:t> la 100G Lambda MSA), disponible </a:t>
            </a:r>
            <a:r>
              <a:rPr lang="en-GB" dirty="0" err="1"/>
              <a:t>en</a:t>
            </a:r>
            <a:r>
              <a:rPr lang="en-GB" dirty="0"/>
              <a:t> FRA* para </a:t>
            </a:r>
            <a:r>
              <a:rPr lang="en-GB" dirty="0" err="1"/>
              <a:t>los</a:t>
            </a:r>
            <a:r>
              <a:rPr lang="en-GB" dirty="0"/>
              <a:t> </a:t>
            </a:r>
            <a:r>
              <a:rPr lang="en-GB" dirty="0" err="1"/>
              <a:t>nuevos</a:t>
            </a:r>
            <a:r>
              <a:rPr lang="en-GB" dirty="0"/>
              <a:t> </a:t>
            </a:r>
            <a:r>
              <a:rPr lang="en-GB" dirty="0" err="1"/>
              <a:t>contratos</a:t>
            </a:r>
            <a:r>
              <a:rPr lang="en-GB" dirty="0"/>
              <a:t>. </a:t>
            </a:r>
            <a:endParaRPr lang="en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ES" dirty="0"/>
          </a:p>
          <a:p>
            <a:pPr lvl="1"/>
            <a:r>
              <a:rPr lang="en-ES" dirty="0"/>
              <a:t>Si tenéis puerto de 100G en DE-CIX, estas ópticas las podréis conseguir con un 10% de descuento hasta final de 2023.</a:t>
            </a:r>
          </a:p>
        </p:txBody>
      </p:sp>
      <p:sp>
        <p:nvSpPr>
          <p:cNvPr id="2" name="AutoShape 2" descr="FLEXOPTIX Logo">
            <a:extLst>
              <a:ext uri="{FF2B5EF4-FFF2-40B4-BE49-F238E27FC236}">
                <a16:creationId xmlns:a16="http://schemas.microsoft.com/office/drawing/2014/main" id="{5AD9E16E-C68D-583D-BD82-058D1FCA4A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683000" y="1682750"/>
            <a:ext cx="1778000" cy="177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ES" dirty="0"/>
          </a:p>
          <a:p>
            <a:endParaRPr lang="en-ES" dirty="0"/>
          </a:p>
        </p:txBody>
      </p:sp>
      <p:pic>
        <p:nvPicPr>
          <p:cNvPr id="1032" name="Picture 8" descr="DENOG e.V. / DENOG15 - Sponsoring">
            <a:extLst>
              <a:ext uri="{FF2B5EF4-FFF2-40B4-BE49-F238E27FC236}">
                <a16:creationId xmlns:a16="http://schemas.microsoft.com/office/drawing/2014/main" id="{1F4BBA33-6421-6F8E-6944-9E2CD4B0B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895" y="2117877"/>
            <a:ext cx="3094892" cy="35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1E1FB0-30DA-E326-DF92-1A841D71BDD0}"/>
              </a:ext>
            </a:extLst>
          </p:cNvPr>
          <p:cNvSpPr txBox="1"/>
          <p:nvPr/>
        </p:nvSpPr>
        <p:spPr>
          <a:xfrm>
            <a:off x="613526" y="1607728"/>
            <a:ext cx="744626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Las ópticas multiplexan la señal en 4 canales de 25 Gbps y las unifica para hacer los 100Gbps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E139B1-6567-3F2A-ADF9-707B08C74EF3}"/>
              </a:ext>
            </a:extLst>
          </p:cNvPr>
          <p:cNvSpPr txBox="1"/>
          <p:nvPr/>
        </p:nvSpPr>
        <p:spPr>
          <a:xfrm>
            <a:off x="613526" y="1215256"/>
            <a:ext cx="20874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600" b="1" dirty="0"/>
              <a:t>Pasado – 100G LR4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A7965B-09EF-910D-8FA0-91C00E7DADA4}"/>
              </a:ext>
            </a:extLst>
          </p:cNvPr>
          <p:cNvSpPr txBox="1"/>
          <p:nvPr/>
        </p:nvSpPr>
        <p:spPr>
          <a:xfrm>
            <a:off x="584407" y="2160394"/>
            <a:ext cx="30948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600" b="1" dirty="0"/>
              <a:t>Futuro - 100G LR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9FD6DE-75A8-5A63-9199-BFACA3DD6335}"/>
              </a:ext>
            </a:extLst>
          </p:cNvPr>
          <p:cNvSpPr txBox="1"/>
          <p:nvPr/>
        </p:nvSpPr>
        <p:spPr>
          <a:xfrm>
            <a:off x="6296407" y="4721000"/>
            <a:ext cx="18261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100" dirty="0"/>
              <a:t>* En el resto de I</a:t>
            </a:r>
            <a:r>
              <a:rPr lang="en-GB" sz="1100" dirty="0"/>
              <a:t>X</a:t>
            </a:r>
            <a:r>
              <a:rPr lang="en-ES" sz="1100" dirty="0"/>
              <a:t>s pronto</a:t>
            </a:r>
          </a:p>
        </p:txBody>
      </p:sp>
    </p:spTree>
    <p:extLst>
      <p:ext uri="{BB962C8B-B14F-4D97-AF65-F5344CB8AC3E}">
        <p14:creationId xmlns:p14="http://schemas.microsoft.com/office/powerpoint/2010/main" val="1266741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18B34DA5-7450-E073-25DC-D787B47BBB16}"/>
              </a:ext>
            </a:extLst>
          </p:cNvPr>
          <p:cNvSpPr txBox="1"/>
          <p:nvPr/>
        </p:nvSpPr>
        <p:spPr>
          <a:xfrm>
            <a:off x="613526" y="407995"/>
            <a:ext cx="80856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IX API – Nueva </a:t>
            </a:r>
            <a:r>
              <a:rPr lang="en-US" sz="2800" b="1" i="1" dirty="0" err="1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Versión</a:t>
            </a:r>
            <a:endParaRPr lang="en-US" sz="2800" b="1" i="1" dirty="0">
              <a:solidFill>
                <a:schemeClr val="accent6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05C07E-5F39-3234-CFF7-EF376D0E3C20}"/>
              </a:ext>
            </a:extLst>
          </p:cNvPr>
          <p:cNvSpPr txBox="1"/>
          <p:nvPr/>
        </p:nvSpPr>
        <p:spPr>
          <a:xfrm>
            <a:off x="463055" y="1087009"/>
            <a:ext cx="5683102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El 13 de Junio se publicó esta nueva versión del IX API, </a:t>
            </a:r>
            <a:r>
              <a:rPr lang="en-ES" b="1" dirty="0"/>
              <a:t>Versión 2.5.0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i="1" dirty="0"/>
              <a:t>Incorpora más funciones, y capacidades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i="1" dirty="0"/>
              <a:t>Se corrigen errores, ver changelog en </a:t>
            </a:r>
            <a:r>
              <a:rPr lang="en-GB" b="1" i="1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https://ix-api.net/</a:t>
            </a:r>
            <a:r>
              <a:rPr lang="en-GB" b="1" i="1" dirty="0">
                <a:solidFill>
                  <a:schemeClr val="accent1"/>
                </a:solidFill>
              </a:rPr>
              <a:t> </a:t>
            </a:r>
            <a:endParaRPr lang="en-ES" b="1" i="1" dirty="0">
              <a:solidFill>
                <a:schemeClr val="accent1"/>
              </a:solidFill>
            </a:endParaRPr>
          </a:p>
        </p:txBody>
      </p:sp>
      <p:sp>
        <p:nvSpPr>
          <p:cNvPr id="5" name="Textfeld 3">
            <a:extLst>
              <a:ext uri="{FF2B5EF4-FFF2-40B4-BE49-F238E27FC236}">
                <a16:creationId xmlns:a16="http://schemas.microsoft.com/office/drawing/2014/main" id="{5EFCCDA6-B027-24B7-CA6F-167F4A5B53D1}"/>
              </a:ext>
            </a:extLst>
          </p:cNvPr>
          <p:cNvSpPr txBox="1"/>
          <p:nvPr/>
        </p:nvSpPr>
        <p:spPr>
          <a:xfrm>
            <a:off x="463055" y="1958385"/>
            <a:ext cx="80856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IX API – </a:t>
            </a:r>
            <a:r>
              <a:rPr lang="en-US" sz="2800" b="1" i="1" dirty="0" err="1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Extensión</a:t>
            </a:r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 del Cloud ROUTER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C75A34-488B-1E39-FFAA-3C0B79ED97EE}"/>
              </a:ext>
            </a:extLst>
          </p:cNvPr>
          <p:cNvSpPr txBox="1"/>
          <p:nvPr/>
        </p:nvSpPr>
        <p:spPr>
          <a:xfrm>
            <a:off x="463055" y="2861987"/>
            <a:ext cx="53499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Añadidas más funciones para dar control y transparencia a los productos de Cloud (Direct Cloud &amp; Cloud ROUTER)</a:t>
            </a:r>
            <a:br>
              <a:rPr lang="en-ES" dirty="0"/>
            </a:br>
            <a:endParaRPr lang="en-ES" b="1" dirty="0"/>
          </a:p>
          <a:p>
            <a:pPr marL="2686050" lvl="7" indent="-285750">
              <a:buFont typeface="Arial" panose="020B0604020202020204" pitchFamily="34" charset="0"/>
              <a:buChar char="•"/>
            </a:pPr>
            <a:r>
              <a:rPr lang="en-ES" i="1" dirty="0"/>
              <a:t>Por ejemplo, Get List Routes </a:t>
            </a:r>
            <a:r>
              <a:rPr lang="en-ES" i="1" dirty="0">
                <a:sym typeface="Wingdings" pitchFamily="2" charset="2"/>
              </a:rPr>
              <a:t></a:t>
            </a:r>
            <a:endParaRPr lang="en-ES" i="1" dirty="0"/>
          </a:p>
        </p:txBody>
      </p:sp>
      <p:pic>
        <p:nvPicPr>
          <p:cNvPr id="10" name="Picture 9" descr="A screen shot of a computer&#10;&#10;Description automatically generated">
            <a:extLst>
              <a:ext uri="{FF2B5EF4-FFF2-40B4-BE49-F238E27FC236}">
                <a16:creationId xmlns:a16="http://schemas.microsoft.com/office/drawing/2014/main" id="{903F5C39-9F8C-FA6B-AA1A-48EC421C1D5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971" y="2508920"/>
            <a:ext cx="2143952" cy="243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918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5" grpId="0"/>
      <p:bldP spid="6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18B34DA5-7450-E073-25DC-D787B47BBB16}"/>
              </a:ext>
            </a:extLst>
          </p:cNvPr>
          <p:cNvSpPr txBox="1"/>
          <p:nvPr/>
        </p:nvSpPr>
        <p:spPr>
          <a:xfrm>
            <a:off x="474329" y="2841424"/>
            <a:ext cx="80856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Route Server Support </a:t>
            </a:r>
            <a:r>
              <a:rPr lang="en-US" sz="2800" b="1" i="1" dirty="0" err="1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Fundation</a:t>
            </a:r>
            <a:endParaRPr lang="en-US" sz="2800" b="1" i="1" dirty="0">
              <a:solidFill>
                <a:schemeClr val="accent6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05C07E-5F39-3234-CFF7-EF376D0E3C20}"/>
              </a:ext>
            </a:extLst>
          </p:cNvPr>
          <p:cNvSpPr txBox="1"/>
          <p:nvPr/>
        </p:nvSpPr>
        <p:spPr>
          <a:xfrm>
            <a:off x="624800" y="3561788"/>
            <a:ext cx="568310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Nueva versión de OpenBGPD 8.3</a:t>
            </a:r>
          </a:p>
          <a:p>
            <a:endParaRPr lang="en-ES" b="1" dirty="0"/>
          </a:p>
        </p:txBody>
      </p:sp>
      <p:pic>
        <p:nvPicPr>
          <p:cNvPr id="2050" name="Picture 2" descr="No alt text provided for this image">
            <a:extLst>
              <a:ext uri="{FF2B5EF4-FFF2-40B4-BE49-F238E27FC236}">
                <a16:creationId xmlns:a16="http://schemas.microsoft.com/office/drawing/2014/main" id="{A170B763-0661-CB49-85D0-AA5900A1E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902" y="1096400"/>
            <a:ext cx="2591440" cy="1943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3">
            <a:extLst>
              <a:ext uri="{FF2B5EF4-FFF2-40B4-BE49-F238E27FC236}">
                <a16:creationId xmlns:a16="http://schemas.microsoft.com/office/drawing/2014/main" id="{5EFCCDA6-B027-24B7-CA6F-167F4A5B53D1}"/>
              </a:ext>
            </a:extLst>
          </p:cNvPr>
          <p:cNvSpPr txBox="1"/>
          <p:nvPr/>
        </p:nvSpPr>
        <p:spPr>
          <a:xfrm>
            <a:off x="624800" y="424552"/>
            <a:ext cx="80856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IX API – Meeting Frankfurt – </a:t>
            </a:r>
            <a:r>
              <a:rPr lang="en-US" sz="2800" b="1" i="1" dirty="0" err="1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Octubre</a:t>
            </a:r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 2023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6FB6D3-0B5E-1B35-F48C-D8DA05E35C28}"/>
              </a:ext>
            </a:extLst>
          </p:cNvPr>
          <p:cNvSpPr txBox="1"/>
          <p:nvPr/>
        </p:nvSpPr>
        <p:spPr>
          <a:xfrm>
            <a:off x="474329" y="1073881"/>
            <a:ext cx="568310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Reunión entre AMS-IX, LINX y DE-CIX</a:t>
            </a:r>
            <a:endParaRPr lang="en-ES" b="1" dirty="0"/>
          </a:p>
          <a:p>
            <a:r>
              <a:rPr lang="en-ES" i="1" dirty="0"/>
              <a:t>Definición del futuro roadmap del IX API</a:t>
            </a:r>
            <a:br>
              <a:rPr lang="en-ES" i="1" dirty="0"/>
            </a:br>
            <a:endParaRPr lang="en-ES" i="1" dirty="0"/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ES" i="1" dirty="0"/>
              <a:t>Entregar Datos Estadísticos de la sesión de Peering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ES" i="1" dirty="0"/>
              <a:t>Inclusión de información de Capa 3 para los servicios de Cloud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ES" i="1" dirty="0"/>
              <a:t>La extensión del Cloud Router pasa al core del IX API</a:t>
            </a:r>
          </a:p>
        </p:txBody>
      </p:sp>
      <p:pic>
        <p:nvPicPr>
          <p:cNvPr id="5122" name="Picture 2" descr="[OpenBGPD]">
            <a:extLst>
              <a:ext uri="{FF2B5EF4-FFF2-40B4-BE49-F238E27FC236}">
                <a16:creationId xmlns:a16="http://schemas.microsoft.com/office/drawing/2014/main" id="{6E5FA9C6-C825-D301-AC52-29C30FA25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9243" y="3468695"/>
            <a:ext cx="3472493" cy="1217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4555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5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18B34DA5-7450-E073-25DC-D787B47BBB16}"/>
              </a:ext>
            </a:extLst>
          </p:cNvPr>
          <p:cNvSpPr txBox="1"/>
          <p:nvPr/>
        </p:nvSpPr>
        <p:spPr>
          <a:xfrm>
            <a:off x="2938870" y="2310140"/>
            <a:ext cx="80856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err="1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Muchas</a:t>
            </a:r>
            <a:r>
              <a:rPr lang="en-US" sz="2800" b="1" i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</a:rPr>
              <a:t> gracias </a:t>
            </a:r>
            <a:r>
              <a:rPr lang="en-US" sz="2800" b="1" dirty="0">
                <a:solidFill>
                  <a:schemeClr val="accent6"/>
                </a:solidFill>
                <a:latin typeface="Arial"/>
                <a:ea typeface="ＭＳ Ｐゴシック" charset="0"/>
                <a:cs typeface="Arial"/>
                <a:sym typeface="Wingdings" pitchFamily="2" charset="2"/>
              </a:rPr>
              <a:t></a:t>
            </a:r>
            <a:endParaRPr lang="en-US" sz="2800" b="1" dirty="0">
              <a:solidFill>
                <a:schemeClr val="accent6"/>
              </a:solidFill>
              <a:latin typeface="Arial"/>
              <a:ea typeface="ＭＳ Ｐゴシック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618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DE-CIX Master light 2021">
  <a:themeElements>
    <a:clrScheme name="Benutzerdefiniert 6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96FA1"/>
      </a:accent1>
      <a:accent2>
        <a:srgbClr val="1C3F4D"/>
      </a:accent2>
      <a:accent3>
        <a:srgbClr val="F7DA0F"/>
      </a:accent3>
      <a:accent4>
        <a:srgbClr val="C20E1A"/>
      </a:accent4>
      <a:accent5>
        <a:srgbClr val="80A5BB"/>
      </a:accent5>
      <a:accent6>
        <a:srgbClr val="0CA0C5"/>
      </a:accent6>
      <a:hlink>
        <a:srgbClr val="FFFFFF"/>
      </a:hlink>
      <a:folHlink>
        <a:srgbClr val="FFFFFF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lIns="108000" tIns="108000" bIns="108000" rtlCol="0" anchor="ctr"/>
      <a:lstStyle>
        <a:defPPr algn="ctr">
          <a:defRPr sz="1700" dirty="0" err="1">
            <a:solidFill>
              <a:prstClr val="white"/>
            </a:solidFill>
            <a:latin typeface="BentonSans-Book"/>
            <a:cs typeface="BentonSans-Book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bg1"/>
          </a:solidFill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1387822-34f1-4e58-bbeb-088e46020deb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D54AE510FF6544A9FEECD5C24C7F34B" ma:contentTypeVersion="15" ma:contentTypeDescription="Ein neues Dokument erstellen." ma:contentTypeScope="" ma:versionID="043f6605a23234b0f04d754538b778a2">
  <xsd:schema xmlns:xsd="http://www.w3.org/2001/XMLSchema" xmlns:xs="http://www.w3.org/2001/XMLSchema" xmlns:p="http://schemas.microsoft.com/office/2006/metadata/properties" xmlns:ns3="e8ecec73-cd2a-4bc1-984d-167519aea4a2" xmlns:ns4="61387822-34f1-4e58-bbeb-088e46020deb" targetNamespace="http://schemas.microsoft.com/office/2006/metadata/properties" ma:root="true" ma:fieldsID="b6d7a80f75c3b0cae56107be87c3a642" ns3:_="" ns4:_="">
    <xsd:import namespace="e8ecec73-cd2a-4bc1-984d-167519aea4a2"/>
    <xsd:import namespace="61387822-34f1-4e58-bbeb-088e46020de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Location" minOccurs="0"/>
                <xsd:element ref="ns4:MediaLengthInSeconds" minOccurs="0"/>
                <xsd:element ref="ns4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ecec73-cd2a-4bc1-984d-167519aea4a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Freigabehinweis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387822-34f1-4e58-bbeb-088e46020d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1D9735-C346-454C-827D-884B8406D677}">
  <ds:schemaRefs>
    <ds:schemaRef ds:uri="http://schemas.microsoft.com/office/2006/metadata/properties"/>
    <ds:schemaRef ds:uri="61387822-34f1-4e58-bbeb-088e46020deb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e8ecec73-cd2a-4bc1-984d-167519aea4a2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0AE165E-02CB-44E9-9D38-DD05C45D44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ecec73-cd2a-4bc1-984d-167519aea4a2"/>
    <ds:schemaRef ds:uri="61387822-34f1-4e58-bbeb-088e46020d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5EC6EBD-E505-433E-9DD1-2FC2FEAF32F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10498</TotalTime>
  <Words>848</Words>
  <Application>Microsoft Office PowerPoint</Application>
  <PresentationFormat>Presentació en pantalla (16:9)</PresentationFormat>
  <Paragraphs>74</Paragraphs>
  <Slides>7</Slides>
  <Notes>7</Notes>
  <HiddenSlides>0</HiddenSlides>
  <MMClips>0</MMClips>
  <ScaleCrop>false</ScaleCrop>
  <HeadingPairs>
    <vt:vector size="6" baseType="variant">
      <vt:variant>
        <vt:lpstr>Tipus de lletra utilitzats</vt:lpstr>
      </vt:variant>
      <vt:variant>
        <vt:i4>8</vt:i4>
      </vt:variant>
      <vt:variant>
        <vt:lpstr>Tema</vt:lpstr>
      </vt:variant>
      <vt:variant>
        <vt:i4>1</vt:i4>
      </vt:variant>
      <vt:variant>
        <vt:lpstr>Títols de les diapositives</vt:lpstr>
      </vt:variant>
      <vt:variant>
        <vt:i4>7</vt:i4>
      </vt:variant>
    </vt:vector>
  </HeadingPairs>
  <TitlesOfParts>
    <vt:vector size="16" baseType="lpstr">
      <vt:lpstr>Wingdings 3</vt:lpstr>
      <vt:lpstr>ＭＳ Ｐゴシック</vt:lpstr>
      <vt:lpstr>Times New Roman</vt:lpstr>
      <vt:lpstr>Webdings</vt:lpstr>
      <vt:lpstr>Wingdings</vt:lpstr>
      <vt:lpstr>Symbol</vt:lpstr>
      <vt:lpstr>Arial</vt:lpstr>
      <vt:lpstr>Calibri</vt:lpstr>
      <vt:lpstr>DE-CIX Master light 2021</vt:lpstr>
      <vt:lpstr>ESNOG 30 Actualizaciones del IX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RALF</dc:creator>
  <cp:lastModifiedBy>UPC</cp:lastModifiedBy>
  <cp:revision>321</cp:revision>
  <cp:lastPrinted>2023-09-26T18:08:26Z</cp:lastPrinted>
  <dcterms:created xsi:type="dcterms:W3CDTF">2023-02-08T10:25:43Z</dcterms:created>
  <dcterms:modified xsi:type="dcterms:W3CDTF">2023-10-26T14:19:41Z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0x0101008D54AE510FF6544A9FEECD5C24C7F34B</vt:lpwstr>
  </property>
</Properties>
</file>

<file path=docProps/thumbnail.jpeg>
</file>